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73" r:id="rId3"/>
    <p:sldId id="282" r:id="rId4"/>
    <p:sldId id="277" r:id="rId5"/>
    <p:sldId id="274" r:id="rId6"/>
    <p:sldId id="278" r:id="rId7"/>
    <p:sldId id="279" r:id="rId8"/>
    <p:sldId id="280" r:id="rId9"/>
    <p:sldId id="281" r:id="rId10"/>
    <p:sldId id="283" r:id="rId11"/>
    <p:sldId id="285" r:id="rId12"/>
    <p:sldId id="284" r:id="rId13"/>
    <p:sldId id="286" r:id="rId14"/>
    <p:sldId id="287" r:id="rId15"/>
    <p:sldId id="288" r:id="rId16"/>
    <p:sldId id="289"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90" r:id="rId30"/>
    <p:sldId id="270" r:id="rId31"/>
  </p:sldIdLst>
  <p:sldSz cx="9144000" cy="5143500" type="screen16x9"/>
  <p:notesSz cx="6858000" cy="9144000"/>
  <p:embeddedFontLst>
    <p:embeddedFont>
      <p:font typeface="Dela Gothic One" panose="020B0604020202020204" charset="-128"/>
      <p:regular r:id="rId33"/>
    </p:embeddedFont>
    <p:embeddedFont>
      <p:font typeface="Saira SemiCondensed ExtraBold" panose="020B0604020202020204" charset="0"/>
      <p:bold r:id="rId34"/>
    </p:embeddedFont>
    <p:embeddedFont>
      <p:font typeface="Sora"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gRXy+OndrF7g1XHCqYblvruKyg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0" name="Google Shape;130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6" name="Google Shape;15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4" name="Google Shape;15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34e7a107a5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0" name="Google Shape;1790;g34e7a107a5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34e7a107a5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6" name="Google Shape;1796;g34e7a107a5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a:extLst>
            <a:ext uri="{FF2B5EF4-FFF2-40B4-BE49-F238E27FC236}">
              <a16:creationId xmlns:a16="http://schemas.microsoft.com/office/drawing/2014/main" id="{4BACF2EF-B7FE-A5FE-1491-400B1CABA0C9}"/>
            </a:ext>
          </a:extLst>
        </p:cNvPr>
        <p:cNvGrpSpPr/>
        <p:nvPr/>
      </p:nvGrpSpPr>
      <p:grpSpPr>
        <a:xfrm>
          <a:off x="0" y="0"/>
          <a:ext cx="0" cy="0"/>
          <a:chOff x="0" y="0"/>
          <a:chExt cx="0" cy="0"/>
        </a:xfrm>
      </p:grpSpPr>
      <p:sp>
        <p:nvSpPr>
          <p:cNvPr id="1795" name="Google Shape;1795;g34e7a107a54_1_10:notes">
            <a:extLst>
              <a:ext uri="{FF2B5EF4-FFF2-40B4-BE49-F238E27FC236}">
                <a16:creationId xmlns:a16="http://schemas.microsoft.com/office/drawing/2014/main" id="{FF62D3FD-AC52-1390-149C-AB504F5A5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6" name="Google Shape;1796;g34e7a107a54_1_10:notes">
            <a:extLst>
              <a:ext uri="{FF2B5EF4-FFF2-40B4-BE49-F238E27FC236}">
                <a16:creationId xmlns:a16="http://schemas.microsoft.com/office/drawing/2014/main" id="{F172F68A-DFC4-8DF9-C910-73BF904AC4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966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34e7a107a54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1" name="Google Shape;1801;g34e7a107a54_1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82594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8" name="Google Shape;10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 name="Google Shape;104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4" name="Google Shape;119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6" name="Google Shape;1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41"/>
          <p:cNvSpPr txBox="1">
            <a:spLocks noGrp="1"/>
          </p:cNvSpPr>
          <p:nvPr>
            <p:ph type="ctrTitle"/>
          </p:nvPr>
        </p:nvSpPr>
        <p:spPr>
          <a:xfrm>
            <a:off x="1039325" y="415225"/>
            <a:ext cx="5770800" cy="160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41"/>
          <p:cNvSpPr txBox="1">
            <a:spLocks noGrp="1"/>
          </p:cNvSpPr>
          <p:nvPr>
            <p:ph type="subTitle" idx="1"/>
          </p:nvPr>
        </p:nvSpPr>
        <p:spPr>
          <a:xfrm>
            <a:off x="1039325" y="2109200"/>
            <a:ext cx="3882000" cy="27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1400">
                <a:latin typeface="Sora"/>
                <a:ea typeface="Sora"/>
                <a:cs typeface="Sora"/>
                <a:sym typeface="S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41"/>
          <p:cNvSpPr/>
          <p:nvPr/>
        </p:nvSpPr>
        <p:spPr>
          <a:xfrm rot="-1799990">
            <a:off x="-621258" y="2601494"/>
            <a:ext cx="3812743" cy="381274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1"/>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4">
  <p:cSld name="CUSTOM_5_1_1_1">
    <p:spTree>
      <p:nvGrpSpPr>
        <p:cNvPr id="1" name="Shape 121"/>
        <p:cNvGrpSpPr/>
        <p:nvPr/>
      </p:nvGrpSpPr>
      <p:grpSpPr>
        <a:xfrm>
          <a:off x="0" y="0"/>
          <a:ext cx="0" cy="0"/>
          <a:chOff x="0" y="0"/>
          <a:chExt cx="0" cy="0"/>
        </a:xfrm>
      </p:grpSpPr>
      <p:sp>
        <p:nvSpPr>
          <p:cNvPr id="122" name="Google Shape;122;p51"/>
          <p:cNvSpPr txBox="1">
            <a:spLocks noGrp="1"/>
          </p:cNvSpPr>
          <p:nvPr>
            <p:ph type="title"/>
          </p:nvPr>
        </p:nvSpPr>
        <p:spPr>
          <a:xfrm flipH="1">
            <a:off x="3568600" y="751150"/>
            <a:ext cx="4250400" cy="59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3" name="Google Shape;123;p51"/>
          <p:cNvSpPr txBox="1">
            <a:spLocks noGrp="1"/>
          </p:cNvSpPr>
          <p:nvPr>
            <p:ph type="subTitle" idx="1"/>
          </p:nvPr>
        </p:nvSpPr>
        <p:spPr>
          <a:xfrm flipH="1">
            <a:off x="3568588" y="1555825"/>
            <a:ext cx="40758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4" name="Google Shape;124;p51"/>
          <p:cNvSpPr txBox="1">
            <a:spLocks noGrp="1"/>
          </p:cNvSpPr>
          <p:nvPr>
            <p:ph type="title" idx="2"/>
          </p:nvPr>
        </p:nvSpPr>
        <p:spPr>
          <a:xfrm flipH="1">
            <a:off x="1325013" y="739800"/>
            <a:ext cx="2218200" cy="119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0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25" name="Google Shape;125;p51"/>
          <p:cNvSpPr/>
          <p:nvPr/>
        </p:nvSpPr>
        <p:spPr>
          <a:xfrm rot="-8773762">
            <a:off x="-475907" y="2168822"/>
            <a:ext cx="3812749" cy="381274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1"/>
          <p:cNvSpPr/>
          <p:nvPr/>
        </p:nvSpPr>
        <p:spPr>
          <a:xfrm rot="8743419" flipH="1">
            <a:off x="6093763" y="2743769"/>
            <a:ext cx="3287453" cy="328748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7">
  <p:cSld name="CUSTOM_6_1_1_1_1_1_1">
    <p:spTree>
      <p:nvGrpSpPr>
        <p:cNvPr id="1" name="Shape 127"/>
        <p:cNvGrpSpPr/>
        <p:nvPr/>
      </p:nvGrpSpPr>
      <p:grpSpPr>
        <a:xfrm>
          <a:off x="0" y="0"/>
          <a:ext cx="0" cy="0"/>
          <a:chOff x="0" y="0"/>
          <a:chExt cx="0" cy="0"/>
        </a:xfrm>
      </p:grpSpPr>
      <p:sp>
        <p:nvSpPr>
          <p:cNvPr id="128" name="Google Shape;128;p52"/>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9" name="Google Shape;129;p52"/>
          <p:cNvSpPr/>
          <p:nvPr/>
        </p:nvSpPr>
        <p:spPr>
          <a:xfrm rot="7828486">
            <a:off x="6499161" y="-746017"/>
            <a:ext cx="2994274" cy="299430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1_1_2">
    <p:spTree>
      <p:nvGrpSpPr>
        <p:cNvPr id="1" name="Shape 130"/>
        <p:cNvGrpSpPr/>
        <p:nvPr/>
      </p:nvGrpSpPr>
      <p:grpSpPr>
        <a:xfrm>
          <a:off x="0" y="0"/>
          <a:ext cx="0" cy="0"/>
          <a:chOff x="0" y="0"/>
          <a:chExt cx="0" cy="0"/>
        </a:xfrm>
      </p:grpSpPr>
      <p:sp>
        <p:nvSpPr>
          <p:cNvPr id="131" name="Google Shape;131;p53"/>
          <p:cNvSpPr txBox="1">
            <a:spLocks noGrp="1"/>
          </p:cNvSpPr>
          <p:nvPr>
            <p:ph type="title"/>
          </p:nvPr>
        </p:nvSpPr>
        <p:spPr>
          <a:xfrm>
            <a:off x="1738850" y="1647775"/>
            <a:ext cx="1947300" cy="443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32" name="Google Shape;132;p53"/>
          <p:cNvSpPr txBox="1">
            <a:spLocks noGrp="1"/>
          </p:cNvSpPr>
          <p:nvPr>
            <p:ph type="subTitle" idx="1"/>
          </p:nvPr>
        </p:nvSpPr>
        <p:spPr>
          <a:xfrm>
            <a:off x="1419950" y="2103875"/>
            <a:ext cx="2266200" cy="685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3" name="Google Shape;133;p53"/>
          <p:cNvSpPr txBox="1">
            <a:spLocks noGrp="1"/>
          </p:cNvSpPr>
          <p:nvPr>
            <p:ph type="title" idx="2"/>
          </p:nvPr>
        </p:nvSpPr>
        <p:spPr>
          <a:xfrm>
            <a:off x="5457850" y="1647775"/>
            <a:ext cx="1947300" cy="44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34" name="Google Shape;134;p53"/>
          <p:cNvSpPr txBox="1">
            <a:spLocks noGrp="1"/>
          </p:cNvSpPr>
          <p:nvPr>
            <p:ph type="subTitle" idx="3"/>
          </p:nvPr>
        </p:nvSpPr>
        <p:spPr>
          <a:xfrm>
            <a:off x="5457850" y="2103875"/>
            <a:ext cx="2266200" cy="68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5" name="Google Shape;135;p53"/>
          <p:cNvSpPr/>
          <p:nvPr/>
        </p:nvSpPr>
        <p:spPr>
          <a:xfrm>
            <a:off x="6676688" y="9953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3"/>
          <p:cNvSpPr txBox="1">
            <a:spLocks noGrp="1"/>
          </p:cNvSpPr>
          <p:nvPr>
            <p:ph type="title" idx="4"/>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7" name="Google Shape;137;p53"/>
          <p:cNvSpPr txBox="1">
            <a:spLocks noGrp="1"/>
          </p:cNvSpPr>
          <p:nvPr>
            <p:ph type="title" idx="5"/>
          </p:nvPr>
        </p:nvSpPr>
        <p:spPr>
          <a:xfrm>
            <a:off x="1738850" y="3009775"/>
            <a:ext cx="1947300" cy="443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38" name="Google Shape;138;p53"/>
          <p:cNvSpPr txBox="1">
            <a:spLocks noGrp="1"/>
          </p:cNvSpPr>
          <p:nvPr>
            <p:ph type="subTitle" idx="6"/>
          </p:nvPr>
        </p:nvSpPr>
        <p:spPr>
          <a:xfrm>
            <a:off x="1419950" y="3465825"/>
            <a:ext cx="2266200" cy="685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9" name="Google Shape;139;p53"/>
          <p:cNvSpPr txBox="1">
            <a:spLocks noGrp="1"/>
          </p:cNvSpPr>
          <p:nvPr>
            <p:ph type="title" idx="7"/>
          </p:nvPr>
        </p:nvSpPr>
        <p:spPr>
          <a:xfrm>
            <a:off x="5457850" y="3009775"/>
            <a:ext cx="1947300" cy="44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40" name="Google Shape;140;p53"/>
          <p:cNvSpPr txBox="1">
            <a:spLocks noGrp="1"/>
          </p:cNvSpPr>
          <p:nvPr>
            <p:ph type="subTitle" idx="8"/>
          </p:nvPr>
        </p:nvSpPr>
        <p:spPr>
          <a:xfrm>
            <a:off x="5457850" y="3465825"/>
            <a:ext cx="2266200" cy="68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1" name="Google Shape;141;p53"/>
          <p:cNvSpPr/>
          <p:nvPr/>
        </p:nvSpPr>
        <p:spPr>
          <a:xfrm rot="2205433" flipH="1">
            <a:off x="6117286" y="-933923"/>
            <a:ext cx="3300411" cy="330041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3"/>
          <p:cNvSpPr/>
          <p:nvPr/>
        </p:nvSpPr>
        <p:spPr>
          <a:xfrm rot="-8099956" flipH="1">
            <a:off x="-1509570" y="1749978"/>
            <a:ext cx="2994256" cy="2994295"/>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5">
  <p:cSld name="CUSTOM_5_1_1_1_1">
    <p:spTree>
      <p:nvGrpSpPr>
        <p:cNvPr id="1" name="Shape 143"/>
        <p:cNvGrpSpPr/>
        <p:nvPr/>
      </p:nvGrpSpPr>
      <p:grpSpPr>
        <a:xfrm>
          <a:off x="0" y="0"/>
          <a:ext cx="0" cy="0"/>
          <a:chOff x="0" y="0"/>
          <a:chExt cx="0" cy="0"/>
        </a:xfrm>
      </p:grpSpPr>
      <p:sp>
        <p:nvSpPr>
          <p:cNvPr id="144" name="Google Shape;144;p54"/>
          <p:cNvSpPr txBox="1">
            <a:spLocks noGrp="1"/>
          </p:cNvSpPr>
          <p:nvPr>
            <p:ph type="title"/>
          </p:nvPr>
        </p:nvSpPr>
        <p:spPr>
          <a:xfrm flipH="1">
            <a:off x="694188" y="2784488"/>
            <a:ext cx="4250400" cy="684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3500">
                <a:solidFill>
                  <a:schemeClr val="accent4"/>
                </a:solidFill>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145" name="Google Shape;145;p54"/>
          <p:cNvSpPr txBox="1">
            <a:spLocks noGrp="1"/>
          </p:cNvSpPr>
          <p:nvPr>
            <p:ph type="subTitle" idx="1"/>
          </p:nvPr>
        </p:nvSpPr>
        <p:spPr>
          <a:xfrm flipH="1">
            <a:off x="868788" y="3684413"/>
            <a:ext cx="4075800" cy="338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146" name="Google Shape;146;p54"/>
          <p:cNvSpPr txBox="1">
            <a:spLocks noGrp="1"/>
          </p:cNvSpPr>
          <p:nvPr>
            <p:ph type="title" idx="2"/>
          </p:nvPr>
        </p:nvSpPr>
        <p:spPr>
          <a:xfrm flipH="1">
            <a:off x="2726388" y="1587413"/>
            <a:ext cx="2218200" cy="11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sz="10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47" name="Google Shape;147;p54"/>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4"/>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3">
  <p:cSld name="CUSTOM_1_1_3">
    <p:spTree>
      <p:nvGrpSpPr>
        <p:cNvPr id="1" name="Shape 149"/>
        <p:cNvGrpSpPr/>
        <p:nvPr/>
      </p:nvGrpSpPr>
      <p:grpSpPr>
        <a:xfrm>
          <a:off x="0" y="0"/>
          <a:ext cx="0" cy="0"/>
          <a:chOff x="0" y="0"/>
          <a:chExt cx="0" cy="0"/>
        </a:xfrm>
      </p:grpSpPr>
      <p:sp>
        <p:nvSpPr>
          <p:cNvPr id="150" name="Google Shape;150;p55"/>
          <p:cNvSpPr txBox="1">
            <a:spLocks noGrp="1"/>
          </p:cNvSpPr>
          <p:nvPr>
            <p:ph type="title"/>
          </p:nvPr>
        </p:nvSpPr>
        <p:spPr>
          <a:xfrm>
            <a:off x="1028350" y="3028950"/>
            <a:ext cx="1947300" cy="43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51" name="Google Shape;151;p55"/>
          <p:cNvSpPr txBox="1">
            <a:spLocks noGrp="1"/>
          </p:cNvSpPr>
          <p:nvPr>
            <p:ph type="subTitle" idx="1"/>
          </p:nvPr>
        </p:nvSpPr>
        <p:spPr>
          <a:xfrm>
            <a:off x="1096300" y="3475475"/>
            <a:ext cx="1811400" cy="84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2" name="Google Shape;152;p55"/>
          <p:cNvSpPr txBox="1">
            <a:spLocks noGrp="1"/>
          </p:cNvSpPr>
          <p:nvPr>
            <p:ph type="title" idx="2"/>
          </p:nvPr>
        </p:nvSpPr>
        <p:spPr>
          <a:xfrm>
            <a:off x="3598350" y="3028950"/>
            <a:ext cx="1947300" cy="43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53" name="Google Shape;153;p55"/>
          <p:cNvSpPr txBox="1">
            <a:spLocks noGrp="1"/>
          </p:cNvSpPr>
          <p:nvPr>
            <p:ph type="subTitle" idx="3"/>
          </p:nvPr>
        </p:nvSpPr>
        <p:spPr>
          <a:xfrm>
            <a:off x="3666300" y="3475475"/>
            <a:ext cx="1811400" cy="84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4" name="Google Shape;154;p55"/>
          <p:cNvSpPr txBox="1">
            <a:spLocks noGrp="1"/>
          </p:cNvSpPr>
          <p:nvPr>
            <p:ph type="title" idx="4"/>
          </p:nvPr>
        </p:nvSpPr>
        <p:spPr>
          <a:xfrm>
            <a:off x="6168350" y="3028950"/>
            <a:ext cx="1947300" cy="43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55" name="Google Shape;155;p55"/>
          <p:cNvSpPr txBox="1">
            <a:spLocks noGrp="1"/>
          </p:cNvSpPr>
          <p:nvPr>
            <p:ph type="subTitle" idx="5"/>
          </p:nvPr>
        </p:nvSpPr>
        <p:spPr>
          <a:xfrm>
            <a:off x="6236300" y="3475475"/>
            <a:ext cx="1811400" cy="84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6" name="Google Shape;156;p55"/>
          <p:cNvSpPr txBox="1">
            <a:spLocks noGrp="1"/>
          </p:cNvSpPr>
          <p:nvPr>
            <p:ph type="title" idx="6"/>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7" name="Google Shape;157;p55"/>
          <p:cNvSpPr/>
          <p:nvPr/>
        </p:nvSpPr>
        <p:spPr>
          <a:xfrm rot="-8628331">
            <a:off x="-493777" y="3617392"/>
            <a:ext cx="2591878" cy="259185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5"/>
          <p:cNvSpPr/>
          <p:nvPr/>
        </p:nvSpPr>
        <p:spPr>
          <a:xfrm rot="3595944" flipH="1">
            <a:off x="7359195" y="-612379"/>
            <a:ext cx="3139411" cy="313941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59"/>
        <p:cNvGrpSpPr/>
        <p:nvPr/>
      </p:nvGrpSpPr>
      <p:grpSpPr>
        <a:xfrm>
          <a:off x="0" y="0"/>
          <a:ext cx="0" cy="0"/>
          <a:chOff x="0" y="0"/>
          <a:chExt cx="0" cy="0"/>
        </a:xfrm>
      </p:grpSpPr>
      <p:sp>
        <p:nvSpPr>
          <p:cNvPr id="160" name="Google Shape;160;p56"/>
          <p:cNvSpPr txBox="1">
            <a:spLocks noGrp="1"/>
          </p:cNvSpPr>
          <p:nvPr>
            <p:ph type="title"/>
          </p:nvPr>
        </p:nvSpPr>
        <p:spPr>
          <a:xfrm>
            <a:off x="713225" y="484200"/>
            <a:ext cx="3858900" cy="77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62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61" name="Google Shape;161;p56"/>
          <p:cNvSpPr txBox="1">
            <a:spLocks noGrp="1"/>
          </p:cNvSpPr>
          <p:nvPr>
            <p:ph type="subTitle" idx="1"/>
          </p:nvPr>
        </p:nvSpPr>
        <p:spPr>
          <a:xfrm>
            <a:off x="713225" y="1472100"/>
            <a:ext cx="3123000" cy="1343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62" name="Google Shape;162;p56"/>
          <p:cNvSpPr txBox="1"/>
          <p:nvPr/>
        </p:nvSpPr>
        <p:spPr>
          <a:xfrm>
            <a:off x="720000" y="3705375"/>
            <a:ext cx="3510300" cy="61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100"/>
              <a:buFont typeface="Arial"/>
              <a:buNone/>
            </a:pPr>
            <a:r>
              <a:rPr lang="en" sz="1100" b="1" i="0" u="none" strike="noStrike" cap="none">
                <a:solidFill>
                  <a:schemeClr val="accent4"/>
                </a:solidFill>
                <a:latin typeface="Sora"/>
                <a:ea typeface="Sora"/>
                <a:cs typeface="Sora"/>
                <a:sym typeface="Sora"/>
              </a:rPr>
              <a:t>CREDITS</a:t>
            </a:r>
            <a:r>
              <a:rPr lang="en" sz="1100" b="0" i="0" u="none" strike="noStrike" cap="none">
                <a:solidFill>
                  <a:schemeClr val="accent6"/>
                </a:solidFill>
                <a:latin typeface="Sora"/>
                <a:ea typeface="Sora"/>
                <a:cs typeface="Sora"/>
                <a:sym typeface="Sora"/>
              </a:rPr>
              <a:t>: This presentation template was created by </a:t>
            </a:r>
            <a:r>
              <a:rPr lang="en" sz="1100" b="1" i="0" u="none" strike="noStrike" cap="none">
                <a:solidFill>
                  <a:schemeClr val="accent4"/>
                </a:solidFill>
                <a:uFill>
                  <a:noFill/>
                </a:uFill>
                <a:latin typeface="Sora"/>
                <a:ea typeface="Sora"/>
                <a:cs typeface="Sora"/>
                <a:sym typeface="Sora"/>
                <a:hlinkClick r:id="rId2">
                  <a:extLst>
                    <a:ext uri="{A12FA001-AC4F-418D-AE19-62706E023703}">
                      <ahyp:hlinkClr xmlns:ahyp="http://schemas.microsoft.com/office/drawing/2018/hyperlinkcolor" val="tx"/>
                    </a:ext>
                  </a:extLst>
                </a:hlinkClick>
              </a:rPr>
              <a:t>Slidesgo</a:t>
            </a:r>
            <a:r>
              <a:rPr lang="en" sz="1100" b="0" i="0" u="none" strike="noStrike" cap="none">
                <a:solidFill>
                  <a:schemeClr val="accent6"/>
                </a:solidFill>
                <a:latin typeface="Sora"/>
                <a:ea typeface="Sora"/>
                <a:cs typeface="Sora"/>
                <a:sym typeface="Sora"/>
              </a:rPr>
              <a:t>, including icons by </a:t>
            </a:r>
            <a:r>
              <a:rPr lang="en" sz="1100" b="1" i="0" u="none" strike="noStrike" cap="none">
                <a:solidFill>
                  <a:schemeClr val="accent4"/>
                </a:solidFill>
                <a:uFill>
                  <a:noFill/>
                </a:uFill>
                <a:latin typeface="Sora"/>
                <a:ea typeface="Sora"/>
                <a:cs typeface="Sora"/>
                <a:sym typeface="Sora"/>
                <a:hlinkClick r:id="rId3">
                  <a:extLst>
                    <a:ext uri="{A12FA001-AC4F-418D-AE19-62706E023703}">
                      <ahyp:hlinkClr xmlns:ahyp="http://schemas.microsoft.com/office/drawing/2018/hyperlinkcolor" val="tx"/>
                    </a:ext>
                  </a:extLst>
                </a:hlinkClick>
              </a:rPr>
              <a:t>Flaticon</a:t>
            </a:r>
            <a:r>
              <a:rPr lang="en" sz="1100" b="0" i="0" u="none" strike="noStrike" cap="none">
                <a:solidFill>
                  <a:schemeClr val="accent6"/>
                </a:solidFill>
                <a:latin typeface="Sora"/>
                <a:ea typeface="Sora"/>
                <a:cs typeface="Sora"/>
                <a:sym typeface="Sora"/>
              </a:rPr>
              <a:t> and infographics &amp; images by </a:t>
            </a:r>
            <a:r>
              <a:rPr lang="en" sz="1100" b="1" i="0" u="none" strike="noStrike" cap="none">
                <a:solidFill>
                  <a:schemeClr val="accent4"/>
                </a:solidFill>
                <a:uFill>
                  <a:noFill/>
                </a:uFill>
                <a:latin typeface="Sora"/>
                <a:ea typeface="Sora"/>
                <a:cs typeface="Sora"/>
                <a:sym typeface="Sora"/>
                <a:hlinkClick r:id="rId4">
                  <a:extLst>
                    <a:ext uri="{A12FA001-AC4F-418D-AE19-62706E023703}">
                      <ahyp:hlinkClr xmlns:ahyp="http://schemas.microsoft.com/office/drawing/2018/hyperlinkcolor" val="tx"/>
                    </a:ext>
                  </a:extLst>
                </a:hlinkClick>
              </a:rPr>
              <a:t>Freepik</a:t>
            </a:r>
            <a:endParaRPr sz="1100" b="1" i="0" u="none" strike="noStrike" cap="none">
              <a:solidFill>
                <a:schemeClr val="accent4"/>
              </a:solidFill>
              <a:latin typeface="Sora"/>
              <a:ea typeface="Sora"/>
              <a:cs typeface="Sora"/>
              <a:sym typeface="Sora"/>
            </a:endParaRPr>
          </a:p>
        </p:txBody>
      </p:sp>
      <p:sp>
        <p:nvSpPr>
          <p:cNvPr id="163" name="Google Shape;163;p56"/>
          <p:cNvSpPr/>
          <p:nvPr/>
        </p:nvSpPr>
        <p:spPr>
          <a:xfrm rot="-2171659" flipH="1">
            <a:off x="3025465" y="-131475"/>
            <a:ext cx="2783645" cy="2783665"/>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6"/>
          <p:cNvSpPr/>
          <p:nvPr/>
        </p:nvSpPr>
        <p:spPr>
          <a:xfrm rot="1037531" flipH="1">
            <a:off x="7760484" y="1382450"/>
            <a:ext cx="2378587" cy="2378587"/>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5"/>
        <p:cNvGrpSpPr/>
        <p:nvPr/>
      </p:nvGrpSpPr>
      <p:grpSpPr>
        <a:xfrm>
          <a:off x="0" y="0"/>
          <a:ext cx="0" cy="0"/>
          <a:chOff x="0" y="0"/>
          <a:chExt cx="0" cy="0"/>
        </a:xfrm>
      </p:grpSpPr>
      <p:sp>
        <p:nvSpPr>
          <p:cNvPr id="166" name="Google Shape;166;p57"/>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7" name="Google Shape;167;p57"/>
          <p:cNvSpPr/>
          <p:nvPr/>
        </p:nvSpPr>
        <p:spPr>
          <a:xfrm rot="3595965" flipH="1">
            <a:off x="7469030" y="-641900"/>
            <a:ext cx="2978418" cy="2978418"/>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169"/>
        <p:cNvGrpSpPr/>
        <p:nvPr/>
      </p:nvGrpSpPr>
      <p:grpSpPr>
        <a:xfrm>
          <a:off x="0" y="0"/>
          <a:ext cx="0" cy="0"/>
          <a:chOff x="0" y="0"/>
          <a:chExt cx="0" cy="0"/>
        </a:xfrm>
      </p:grpSpPr>
      <p:sp>
        <p:nvSpPr>
          <p:cNvPr id="170" name="Google Shape;170;p62"/>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1" name="Google Shape;171;p62"/>
          <p:cNvSpPr/>
          <p:nvPr/>
        </p:nvSpPr>
        <p:spPr>
          <a:xfrm rot="-1795176" flipH="1">
            <a:off x="7075320" y="-66879"/>
            <a:ext cx="2829136" cy="282913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6_1">
    <p:spTree>
      <p:nvGrpSpPr>
        <p:cNvPr id="1" name="Shape 172"/>
        <p:cNvGrpSpPr/>
        <p:nvPr/>
      </p:nvGrpSpPr>
      <p:grpSpPr>
        <a:xfrm>
          <a:off x="0" y="0"/>
          <a:ext cx="0" cy="0"/>
          <a:chOff x="0" y="0"/>
          <a:chExt cx="0" cy="0"/>
        </a:xfrm>
      </p:grpSpPr>
      <p:sp>
        <p:nvSpPr>
          <p:cNvPr id="173" name="Google Shape;173;p63"/>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4" name="Google Shape;174;p63"/>
          <p:cNvSpPr/>
          <p:nvPr/>
        </p:nvSpPr>
        <p:spPr>
          <a:xfrm rot="3912584" flipH="1">
            <a:off x="6107223" y="-960517"/>
            <a:ext cx="3287411" cy="3287483"/>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
        <p:cNvGrpSpPr/>
        <p:nvPr/>
      </p:nvGrpSpPr>
      <p:grpSpPr>
        <a:xfrm>
          <a:off x="0" y="0"/>
          <a:ext cx="0" cy="0"/>
          <a:chOff x="0" y="0"/>
          <a:chExt cx="0" cy="0"/>
        </a:xfrm>
      </p:grpSpPr>
      <p:sp>
        <p:nvSpPr>
          <p:cNvPr id="14" name="Google Shape;14;p42"/>
          <p:cNvSpPr txBox="1">
            <a:spLocks noGrp="1"/>
          </p:cNvSpPr>
          <p:nvPr>
            <p:ph type="title"/>
          </p:nvPr>
        </p:nvSpPr>
        <p:spPr>
          <a:xfrm>
            <a:off x="1562500" y="1384020"/>
            <a:ext cx="3120300" cy="34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5" name="Google Shape;15;p42"/>
          <p:cNvSpPr txBox="1">
            <a:spLocks noGrp="1"/>
          </p:cNvSpPr>
          <p:nvPr>
            <p:ph type="subTitle" idx="1"/>
          </p:nvPr>
        </p:nvSpPr>
        <p:spPr>
          <a:xfrm>
            <a:off x="1562500" y="1725071"/>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6" name="Google Shape;16;p42"/>
          <p:cNvSpPr txBox="1">
            <a:spLocks noGrp="1"/>
          </p:cNvSpPr>
          <p:nvPr>
            <p:ph type="title" idx="2"/>
          </p:nvPr>
        </p:nvSpPr>
        <p:spPr>
          <a:xfrm>
            <a:off x="1562500" y="2605576"/>
            <a:ext cx="3120300" cy="34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7" name="Google Shape;17;p42"/>
          <p:cNvSpPr txBox="1">
            <a:spLocks noGrp="1"/>
          </p:cNvSpPr>
          <p:nvPr>
            <p:ph type="subTitle" idx="3"/>
          </p:nvPr>
        </p:nvSpPr>
        <p:spPr>
          <a:xfrm>
            <a:off x="1562500" y="2941409"/>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8" name="Google Shape;18;p42"/>
          <p:cNvSpPr txBox="1">
            <a:spLocks noGrp="1"/>
          </p:cNvSpPr>
          <p:nvPr>
            <p:ph type="title" idx="4"/>
          </p:nvPr>
        </p:nvSpPr>
        <p:spPr>
          <a:xfrm>
            <a:off x="5588280" y="1382351"/>
            <a:ext cx="3120300" cy="34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9" name="Google Shape;19;p42"/>
          <p:cNvSpPr txBox="1">
            <a:spLocks noGrp="1"/>
          </p:cNvSpPr>
          <p:nvPr>
            <p:ph type="subTitle" idx="5"/>
          </p:nvPr>
        </p:nvSpPr>
        <p:spPr>
          <a:xfrm>
            <a:off x="5588277" y="1729075"/>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0" name="Google Shape;20;p42"/>
          <p:cNvSpPr txBox="1">
            <a:spLocks noGrp="1"/>
          </p:cNvSpPr>
          <p:nvPr>
            <p:ph type="title" idx="6"/>
          </p:nvPr>
        </p:nvSpPr>
        <p:spPr>
          <a:xfrm>
            <a:off x="5588280" y="2606743"/>
            <a:ext cx="3120300" cy="34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21" name="Google Shape;21;p42"/>
          <p:cNvSpPr txBox="1">
            <a:spLocks noGrp="1"/>
          </p:cNvSpPr>
          <p:nvPr>
            <p:ph type="subTitle" idx="7"/>
          </p:nvPr>
        </p:nvSpPr>
        <p:spPr>
          <a:xfrm>
            <a:off x="5588277" y="2951463"/>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 name="Google Shape;22;p42"/>
          <p:cNvSpPr txBox="1">
            <a:spLocks noGrp="1"/>
          </p:cNvSpPr>
          <p:nvPr>
            <p:ph type="title" idx="8"/>
          </p:nvPr>
        </p:nvSpPr>
        <p:spPr>
          <a:xfrm>
            <a:off x="665050" y="1327875"/>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23" name="Google Shape;23;p42"/>
          <p:cNvSpPr txBox="1">
            <a:spLocks noGrp="1"/>
          </p:cNvSpPr>
          <p:nvPr>
            <p:ph type="title" idx="9"/>
          </p:nvPr>
        </p:nvSpPr>
        <p:spPr>
          <a:xfrm>
            <a:off x="665050" y="2549983"/>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24" name="Google Shape;24;p42"/>
          <p:cNvSpPr txBox="1">
            <a:spLocks noGrp="1"/>
          </p:cNvSpPr>
          <p:nvPr>
            <p:ph type="title" idx="13"/>
          </p:nvPr>
        </p:nvSpPr>
        <p:spPr>
          <a:xfrm>
            <a:off x="4698187" y="2566745"/>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25" name="Google Shape;25;p42"/>
          <p:cNvSpPr txBox="1">
            <a:spLocks noGrp="1"/>
          </p:cNvSpPr>
          <p:nvPr>
            <p:ph type="title" idx="14"/>
          </p:nvPr>
        </p:nvSpPr>
        <p:spPr>
          <a:xfrm>
            <a:off x="4698187" y="1338569"/>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26" name="Google Shape;26;p42"/>
          <p:cNvSpPr txBox="1">
            <a:spLocks noGrp="1"/>
          </p:cNvSpPr>
          <p:nvPr>
            <p:ph type="title" idx="15"/>
          </p:nvPr>
        </p:nvSpPr>
        <p:spPr>
          <a:xfrm>
            <a:off x="1562500" y="3827301"/>
            <a:ext cx="31203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27" name="Google Shape;27;p42"/>
          <p:cNvSpPr txBox="1">
            <a:spLocks noGrp="1"/>
          </p:cNvSpPr>
          <p:nvPr>
            <p:ph type="subTitle" idx="16"/>
          </p:nvPr>
        </p:nvSpPr>
        <p:spPr>
          <a:xfrm>
            <a:off x="1562500" y="4157746"/>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8" name="Google Shape;28;p42"/>
          <p:cNvSpPr txBox="1">
            <a:spLocks noGrp="1"/>
          </p:cNvSpPr>
          <p:nvPr>
            <p:ph type="title" idx="17"/>
          </p:nvPr>
        </p:nvSpPr>
        <p:spPr>
          <a:xfrm>
            <a:off x="5588277" y="3831321"/>
            <a:ext cx="31203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29" name="Google Shape;29;p42"/>
          <p:cNvSpPr txBox="1">
            <a:spLocks noGrp="1"/>
          </p:cNvSpPr>
          <p:nvPr>
            <p:ph type="subTitle" idx="18"/>
          </p:nvPr>
        </p:nvSpPr>
        <p:spPr>
          <a:xfrm>
            <a:off x="5588277" y="4173850"/>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0" name="Google Shape;30;p42"/>
          <p:cNvSpPr txBox="1">
            <a:spLocks noGrp="1"/>
          </p:cNvSpPr>
          <p:nvPr>
            <p:ph type="title" idx="19"/>
          </p:nvPr>
        </p:nvSpPr>
        <p:spPr>
          <a:xfrm>
            <a:off x="665050" y="3772090"/>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1" name="Google Shape;31;p42"/>
          <p:cNvSpPr txBox="1">
            <a:spLocks noGrp="1"/>
          </p:cNvSpPr>
          <p:nvPr>
            <p:ph type="title" idx="20"/>
          </p:nvPr>
        </p:nvSpPr>
        <p:spPr>
          <a:xfrm>
            <a:off x="4698187" y="3794921"/>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grpSp>
        <p:nvGrpSpPr>
          <p:cNvPr id="32" name="Google Shape;32;p42"/>
          <p:cNvGrpSpPr/>
          <p:nvPr/>
        </p:nvGrpSpPr>
        <p:grpSpPr>
          <a:xfrm rot="-7546048">
            <a:off x="8118359" y="650718"/>
            <a:ext cx="161701" cy="641985"/>
            <a:chOff x="7004550" y="3676293"/>
            <a:chExt cx="161700" cy="641982"/>
          </a:xfrm>
        </p:grpSpPr>
        <p:sp>
          <p:nvSpPr>
            <p:cNvPr id="33" name="Google Shape;33;p4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 name="Google Shape;37;p42"/>
          <p:cNvSpPr txBox="1">
            <a:spLocks noGrp="1"/>
          </p:cNvSpPr>
          <p:nvPr>
            <p:ph type="title" idx="21"/>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42"/>
          <p:cNvSpPr/>
          <p:nvPr/>
        </p:nvSpPr>
        <p:spPr>
          <a:xfrm rot="3592469" flipH="1">
            <a:off x="6400996" y="-625931"/>
            <a:ext cx="2898637" cy="2898637"/>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75"/>
        <p:cNvGrpSpPr/>
        <p:nvPr/>
      </p:nvGrpSpPr>
      <p:grpSpPr>
        <a:xfrm>
          <a:off x="0" y="0"/>
          <a:ext cx="0" cy="0"/>
          <a:chOff x="0" y="0"/>
          <a:chExt cx="0" cy="0"/>
        </a:xfrm>
      </p:grpSpPr>
      <p:grpSp>
        <p:nvGrpSpPr>
          <p:cNvPr id="176" name="Google Shape;176;p64"/>
          <p:cNvGrpSpPr/>
          <p:nvPr/>
        </p:nvGrpSpPr>
        <p:grpSpPr>
          <a:xfrm flipH="1">
            <a:off x="574557" y="785625"/>
            <a:ext cx="8174968" cy="4079833"/>
            <a:chOff x="803157" y="785625"/>
            <a:chExt cx="8174968" cy="4079833"/>
          </a:xfrm>
        </p:grpSpPr>
        <p:grpSp>
          <p:nvGrpSpPr>
            <p:cNvPr id="177" name="Google Shape;177;p64"/>
            <p:cNvGrpSpPr/>
            <p:nvPr/>
          </p:nvGrpSpPr>
          <p:grpSpPr>
            <a:xfrm>
              <a:off x="803157" y="4098576"/>
              <a:ext cx="545147" cy="506901"/>
              <a:chOff x="4818730" y="3307263"/>
              <a:chExt cx="1827512" cy="1699300"/>
            </a:xfrm>
          </p:grpSpPr>
          <p:sp>
            <p:nvSpPr>
              <p:cNvPr id="178" name="Google Shape;178;p6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4"/>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4"/>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4"/>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4"/>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4"/>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4"/>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3" name="Google Shape;203;p64"/>
            <p:cNvSpPr/>
            <p:nvPr/>
          </p:nvSpPr>
          <p:spPr>
            <a:xfrm>
              <a:off x="2505525" y="416547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4"/>
            <p:cNvSpPr/>
            <p:nvPr/>
          </p:nvSpPr>
          <p:spPr>
            <a:xfrm>
              <a:off x="2551425" y="78562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4"/>
            <p:cNvSpPr/>
            <p:nvPr/>
          </p:nvSpPr>
          <p:spPr>
            <a:xfrm>
              <a:off x="8189350" y="8514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 name="Google Shape;206;p64"/>
            <p:cNvGrpSpPr/>
            <p:nvPr/>
          </p:nvGrpSpPr>
          <p:grpSpPr>
            <a:xfrm rot="-7546048">
              <a:off x="3886448" y="4314981"/>
              <a:ext cx="660238" cy="356732"/>
              <a:chOff x="6755324" y="3818821"/>
              <a:chExt cx="660235" cy="356730"/>
            </a:xfrm>
          </p:grpSpPr>
          <p:sp>
            <p:nvSpPr>
              <p:cNvPr id="207" name="Google Shape;207;p64"/>
              <p:cNvSpPr/>
              <p:nvPr/>
            </p:nvSpPr>
            <p:spPr>
              <a:xfrm rot="-6510132" flipH="1">
                <a:off x="7242777" y="3847741"/>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4"/>
              <p:cNvSpPr/>
              <p:nvPr/>
            </p:nvSpPr>
            <p:spPr>
              <a:xfrm rot="-6510132" flipH="1">
                <a:off x="7084001" y="3900759"/>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4"/>
              <p:cNvSpPr/>
              <p:nvPr/>
            </p:nvSpPr>
            <p:spPr>
              <a:xfrm rot="-6510132" flipH="1">
                <a:off x="6925225" y="3953777"/>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4"/>
              <p:cNvSpPr/>
              <p:nvPr/>
            </p:nvSpPr>
            <p:spPr>
              <a:xfrm rot="-6510132" flipH="1">
                <a:off x="6766450" y="4006795"/>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 name="Google Shape;211;p64"/>
            <p:cNvSpPr/>
            <p:nvPr/>
          </p:nvSpPr>
          <p:spPr>
            <a:xfrm>
              <a:off x="4829900" y="178422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4"/>
            <p:cNvSpPr/>
            <p:nvPr/>
          </p:nvSpPr>
          <p:spPr>
            <a:xfrm>
              <a:off x="8788525" y="26135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 name="Google Shape;213;p64"/>
          <p:cNvSpPr/>
          <p:nvPr/>
        </p:nvSpPr>
        <p:spPr>
          <a:xfrm rot="-8628331">
            <a:off x="-493777" y="3617392"/>
            <a:ext cx="2591878" cy="259185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4"/>
          <p:cNvSpPr/>
          <p:nvPr/>
        </p:nvSpPr>
        <p:spPr>
          <a:xfrm rot="3595944" flipH="1">
            <a:off x="7359195" y="-612379"/>
            <a:ext cx="3139411" cy="313941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15"/>
        <p:cNvGrpSpPr/>
        <p:nvPr/>
      </p:nvGrpSpPr>
      <p:grpSpPr>
        <a:xfrm>
          <a:off x="0" y="0"/>
          <a:ext cx="0" cy="0"/>
          <a:chOff x="0" y="0"/>
          <a:chExt cx="0" cy="0"/>
        </a:xfrm>
      </p:grpSpPr>
      <p:grpSp>
        <p:nvGrpSpPr>
          <p:cNvPr id="216" name="Google Shape;216;p65"/>
          <p:cNvGrpSpPr/>
          <p:nvPr/>
        </p:nvGrpSpPr>
        <p:grpSpPr>
          <a:xfrm>
            <a:off x="717425" y="730175"/>
            <a:ext cx="8016856" cy="3964306"/>
            <a:chOff x="717425" y="730175"/>
            <a:chExt cx="8016856" cy="3964306"/>
          </a:xfrm>
        </p:grpSpPr>
        <p:grpSp>
          <p:nvGrpSpPr>
            <p:cNvPr id="217" name="Google Shape;217;p65"/>
            <p:cNvGrpSpPr/>
            <p:nvPr/>
          </p:nvGrpSpPr>
          <p:grpSpPr>
            <a:xfrm rot="-7546048">
              <a:off x="8345722" y="4120268"/>
              <a:ext cx="161701" cy="641985"/>
              <a:chOff x="7004550" y="3676293"/>
              <a:chExt cx="161700" cy="641982"/>
            </a:xfrm>
          </p:grpSpPr>
          <p:sp>
            <p:nvSpPr>
              <p:cNvPr id="218" name="Google Shape;218;p65"/>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5"/>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5"/>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5"/>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 name="Google Shape;222;p65"/>
            <p:cNvSpPr/>
            <p:nvPr/>
          </p:nvSpPr>
          <p:spPr>
            <a:xfrm>
              <a:off x="6414800" y="10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5"/>
            <p:cNvSpPr/>
            <p:nvPr/>
          </p:nvSpPr>
          <p:spPr>
            <a:xfrm>
              <a:off x="717425" y="3623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5"/>
            <p:cNvSpPr/>
            <p:nvPr/>
          </p:nvSpPr>
          <p:spPr>
            <a:xfrm>
              <a:off x="7814075" y="2707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5"/>
            <p:cNvSpPr/>
            <p:nvPr/>
          </p:nvSpPr>
          <p:spPr>
            <a:xfrm>
              <a:off x="8264225" y="7301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6" name="Google Shape;226;p65"/>
          <p:cNvSpPr/>
          <p:nvPr/>
        </p:nvSpPr>
        <p:spPr>
          <a:xfrm rot="-1805619">
            <a:off x="-173181" y="-1286635"/>
            <a:ext cx="3812736" cy="381273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27"/>
        <p:cNvGrpSpPr/>
        <p:nvPr/>
      </p:nvGrpSpPr>
      <p:grpSpPr>
        <a:xfrm>
          <a:off x="0" y="0"/>
          <a:ext cx="0" cy="0"/>
          <a:chOff x="0" y="0"/>
          <a:chExt cx="0" cy="0"/>
        </a:xfrm>
      </p:grpSpPr>
      <p:grpSp>
        <p:nvGrpSpPr>
          <p:cNvPr id="228" name="Google Shape;228;p66"/>
          <p:cNvGrpSpPr/>
          <p:nvPr/>
        </p:nvGrpSpPr>
        <p:grpSpPr>
          <a:xfrm>
            <a:off x="646775" y="593376"/>
            <a:ext cx="7860143" cy="3984355"/>
            <a:chOff x="646775" y="593376"/>
            <a:chExt cx="7860143" cy="3984355"/>
          </a:xfrm>
        </p:grpSpPr>
        <p:grpSp>
          <p:nvGrpSpPr>
            <p:cNvPr id="229" name="Google Shape;229;p66"/>
            <p:cNvGrpSpPr/>
            <p:nvPr/>
          </p:nvGrpSpPr>
          <p:grpSpPr>
            <a:xfrm flipH="1">
              <a:off x="7805389" y="593376"/>
              <a:ext cx="545147" cy="506901"/>
              <a:chOff x="4818730" y="3307263"/>
              <a:chExt cx="1827512" cy="1699300"/>
            </a:xfrm>
          </p:grpSpPr>
          <p:sp>
            <p:nvSpPr>
              <p:cNvPr id="230" name="Google Shape;230;p66"/>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6"/>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6"/>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66"/>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6"/>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6"/>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6"/>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6"/>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6"/>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6"/>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6"/>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6"/>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6"/>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6"/>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6"/>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6"/>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6"/>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6"/>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6"/>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6"/>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6"/>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6"/>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6"/>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6"/>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6"/>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 name="Google Shape;255;p66"/>
            <p:cNvGrpSpPr/>
            <p:nvPr/>
          </p:nvGrpSpPr>
          <p:grpSpPr>
            <a:xfrm rot="3253952">
              <a:off x="873633" y="4003518"/>
              <a:ext cx="161701" cy="641985"/>
              <a:chOff x="7004550" y="3676293"/>
              <a:chExt cx="161700" cy="641982"/>
            </a:xfrm>
          </p:grpSpPr>
          <p:sp>
            <p:nvSpPr>
              <p:cNvPr id="256" name="Google Shape;256;p66"/>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6"/>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6"/>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6"/>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0" name="Google Shape;260;p66"/>
            <p:cNvSpPr/>
            <p:nvPr/>
          </p:nvSpPr>
          <p:spPr>
            <a:xfrm flipH="1">
              <a:off x="8365618" y="350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6"/>
            <p:cNvSpPr/>
            <p:nvPr/>
          </p:nvSpPr>
          <p:spPr>
            <a:xfrm flipH="1">
              <a:off x="3031293" y="1638913"/>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6"/>
            <p:cNvSpPr/>
            <p:nvPr/>
          </p:nvSpPr>
          <p:spPr>
            <a:xfrm flipH="1">
              <a:off x="2138593" y="40985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6"/>
            <p:cNvSpPr/>
            <p:nvPr/>
          </p:nvSpPr>
          <p:spPr>
            <a:xfrm flipH="1">
              <a:off x="6552243" y="37785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p66"/>
          <p:cNvSpPr/>
          <p:nvPr/>
        </p:nvSpPr>
        <p:spPr>
          <a:xfrm rot="-7417684" flipH="1">
            <a:off x="-287063" y="-1324932"/>
            <a:ext cx="3570751" cy="357075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6"/>
          <p:cNvSpPr/>
          <p:nvPr/>
        </p:nvSpPr>
        <p:spPr>
          <a:xfrm rot="2700040" flipH="1">
            <a:off x="6166423" y="3141160"/>
            <a:ext cx="3287431" cy="3287470"/>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3">
  <p:cSld name="CUSTOM_8_1_1_1">
    <p:spTree>
      <p:nvGrpSpPr>
        <p:cNvPr id="1" name="Shape 266"/>
        <p:cNvGrpSpPr/>
        <p:nvPr/>
      </p:nvGrpSpPr>
      <p:grpSpPr>
        <a:xfrm>
          <a:off x="0" y="0"/>
          <a:ext cx="0" cy="0"/>
          <a:chOff x="0" y="0"/>
          <a:chExt cx="0" cy="0"/>
        </a:xfrm>
      </p:grpSpPr>
      <p:sp>
        <p:nvSpPr>
          <p:cNvPr id="267" name="Google Shape;267;p67"/>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8" name="Google Shape;268;p67"/>
          <p:cNvGrpSpPr/>
          <p:nvPr/>
        </p:nvGrpSpPr>
        <p:grpSpPr>
          <a:xfrm>
            <a:off x="803157" y="718490"/>
            <a:ext cx="7703761" cy="3886987"/>
            <a:chOff x="803157" y="718490"/>
            <a:chExt cx="7703761" cy="3886987"/>
          </a:xfrm>
        </p:grpSpPr>
        <p:grpSp>
          <p:nvGrpSpPr>
            <p:cNvPr id="269" name="Google Shape;269;p67"/>
            <p:cNvGrpSpPr/>
            <p:nvPr/>
          </p:nvGrpSpPr>
          <p:grpSpPr>
            <a:xfrm>
              <a:off x="803157" y="4098576"/>
              <a:ext cx="545147" cy="506901"/>
              <a:chOff x="4818730" y="3307263"/>
              <a:chExt cx="1827512" cy="1699300"/>
            </a:xfrm>
          </p:grpSpPr>
          <p:sp>
            <p:nvSpPr>
              <p:cNvPr id="270" name="Google Shape;270;p67"/>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7"/>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7"/>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7"/>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7"/>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7"/>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7"/>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7"/>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7"/>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7"/>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7"/>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7"/>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7"/>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7"/>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7"/>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7"/>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7"/>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7"/>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7"/>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7"/>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7"/>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7"/>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7"/>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7"/>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7"/>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 name="Google Shape;295;p67"/>
            <p:cNvGrpSpPr/>
            <p:nvPr/>
          </p:nvGrpSpPr>
          <p:grpSpPr>
            <a:xfrm rot="-7546048">
              <a:off x="8118359" y="650718"/>
              <a:ext cx="161701" cy="641985"/>
              <a:chOff x="7004550" y="3676293"/>
              <a:chExt cx="161700" cy="641982"/>
            </a:xfrm>
          </p:grpSpPr>
          <p:sp>
            <p:nvSpPr>
              <p:cNvPr id="296" name="Google Shape;296;p67"/>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7"/>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7"/>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7"/>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0" name="Google Shape;300;p67"/>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7"/>
            <p:cNvSpPr/>
            <p:nvPr/>
          </p:nvSpPr>
          <p:spPr>
            <a:xfrm>
              <a:off x="2387425" y="36340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7"/>
            <p:cNvSpPr/>
            <p:nvPr/>
          </p:nvSpPr>
          <p:spPr>
            <a:xfrm>
              <a:off x="6950200" y="42572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7"/>
            <p:cNvSpPr/>
            <p:nvPr/>
          </p:nvSpPr>
          <p:spPr>
            <a:xfrm>
              <a:off x="8206925" y="3088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67"/>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44"/>
          <p:cNvSpPr txBox="1">
            <a:spLocks noGrp="1"/>
          </p:cNvSpPr>
          <p:nvPr>
            <p:ph type="title"/>
          </p:nvPr>
        </p:nvSpPr>
        <p:spPr>
          <a:xfrm>
            <a:off x="720800" y="2460300"/>
            <a:ext cx="4250400" cy="68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7" name="Google Shape;77;p44"/>
          <p:cNvSpPr txBox="1">
            <a:spLocks noGrp="1"/>
          </p:cNvSpPr>
          <p:nvPr>
            <p:ph type="subTitle" idx="1"/>
          </p:nvPr>
        </p:nvSpPr>
        <p:spPr>
          <a:xfrm>
            <a:off x="720800" y="3426900"/>
            <a:ext cx="40758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78" name="Google Shape;78;p44"/>
          <p:cNvSpPr txBox="1">
            <a:spLocks noGrp="1"/>
          </p:cNvSpPr>
          <p:nvPr>
            <p:ph type="title" idx="2"/>
          </p:nvPr>
        </p:nvSpPr>
        <p:spPr>
          <a:xfrm>
            <a:off x="720800" y="1041075"/>
            <a:ext cx="2218200" cy="1190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0"/>
              <a:buNone/>
              <a:defRPr sz="103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79" name="Google Shape;79;p44"/>
          <p:cNvSpPr/>
          <p:nvPr/>
        </p:nvSpPr>
        <p:spPr>
          <a:xfrm rot="489472" flipH="1">
            <a:off x="2869317" y="-755258"/>
            <a:ext cx="2994906" cy="299490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0"/>
        <p:cNvGrpSpPr/>
        <p:nvPr/>
      </p:nvGrpSpPr>
      <p:grpSpPr>
        <a:xfrm>
          <a:off x="0" y="0"/>
          <a:ext cx="0" cy="0"/>
          <a:chOff x="0" y="0"/>
          <a:chExt cx="0" cy="0"/>
        </a:xfrm>
      </p:grpSpPr>
      <p:sp>
        <p:nvSpPr>
          <p:cNvPr id="81" name="Google Shape;81;p45"/>
          <p:cNvSpPr txBox="1">
            <a:spLocks noGrp="1"/>
          </p:cNvSpPr>
          <p:nvPr>
            <p:ph type="title"/>
          </p:nvPr>
        </p:nvSpPr>
        <p:spPr>
          <a:xfrm>
            <a:off x="1291113" y="1641225"/>
            <a:ext cx="6561600" cy="145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650">
                <a:latin typeface="Sora"/>
                <a:ea typeface="Sora"/>
                <a:cs typeface="Sora"/>
                <a:sym typeface="Sora"/>
              </a:defRPr>
            </a:lvl1pPr>
            <a:lvl2pPr lvl="1" algn="r">
              <a:lnSpc>
                <a:spcPct val="100000"/>
              </a:lnSpc>
              <a:spcBef>
                <a:spcPts val="0"/>
              </a:spcBef>
              <a:spcAft>
                <a:spcPts val="0"/>
              </a:spcAft>
              <a:buSzPts val="2800"/>
              <a:buNone/>
              <a:defRPr>
                <a:latin typeface="Sora"/>
                <a:ea typeface="Sora"/>
                <a:cs typeface="Sora"/>
                <a:sym typeface="Sora"/>
              </a:defRPr>
            </a:lvl2pPr>
            <a:lvl3pPr lvl="2" algn="r">
              <a:lnSpc>
                <a:spcPct val="100000"/>
              </a:lnSpc>
              <a:spcBef>
                <a:spcPts val="0"/>
              </a:spcBef>
              <a:spcAft>
                <a:spcPts val="0"/>
              </a:spcAft>
              <a:buSzPts val="2800"/>
              <a:buNone/>
              <a:defRPr>
                <a:latin typeface="Sora"/>
                <a:ea typeface="Sora"/>
                <a:cs typeface="Sora"/>
                <a:sym typeface="Sora"/>
              </a:defRPr>
            </a:lvl3pPr>
            <a:lvl4pPr lvl="3" algn="r">
              <a:lnSpc>
                <a:spcPct val="100000"/>
              </a:lnSpc>
              <a:spcBef>
                <a:spcPts val="0"/>
              </a:spcBef>
              <a:spcAft>
                <a:spcPts val="0"/>
              </a:spcAft>
              <a:buSzPts val="2800"/>
              <a:buNone/>
              <a:defRPr>
                <a:latin typeface="Sora"/>
                <a:ea typeface="Sora"/>
                <a:cs typeface="Sora"/>
                <a:sym typeface="Sora"/>
              </a:defRPr>
            </a:lvl4pPr>
            <a:lvl5pPr lvl="4" algn="r">
              <a:lnSpc>
                <a:spcPct val="100000"/>
              </a:lnSpc>
              <a:spcBef>
                <a:spcPts val="0"/>
              </a:spcBef>
              <a:spcAft>
                <a:spcPts val="0"/>
              </a:spcAft>
              <a:buSzPts val="2800"/>
              <a:buNone/>
              <a:defRPr>
                <a:latin typeface="Sora"/>
                <a:ea typeface="Sora"/>
                <a:cs typeface="Sora"/>
                <a:sym typeface="Sora"/>
              </a:defRPr>
            </a:lvl5pPr>
            <a:lvl6pPr lvl="5" algn="r">
              <a:lnSpc>
                <a:spcPct val="100000"/>
              </a:lnSpc>
              <a:spcBef>
                <a:spcPts val="0"/>
              </a:spcBef>
              <a:spcAft>
                <a:spcPts val="0"/>
              </a:spcAft>
              <a:buSzPts val="2800"/>
              <a:buNone/>
              <a:defRPr>
                <a:latin typeface="Sora"/>
                <a:ea typeface="Sora"/>
                <a:cs typeface="Sora"/>
                <a:sym typeface="Sora"/>
              </a:defRPr>
            </a:lvl6pPr>
            <a:lvl7pPr lvl="6" algn="r">
              <a:lnSpc>
                <a:spcPct val="100000"/>
              </a:lnSpc>
              <a:spcBef>
                <a:spcPts val="0"/>
              </a:spcBef>
              <a:spcAft>
                <a:spcPts val="0"/>
              </a:spcAft>
              <a:buSzPts val="2800"/>
              <a:buNone/>
              <a:defRPr>
                <a:latin typeface="Sora"/>
                <a:ea typeface="Sora"/>
                <a:cs typeface="Sora"/>
                <a:sym typeface="Sora"/>
              </a:defRPr>
            </a:lvl7pPr>
            <a:lvl8pPr lvl="7" algn="r">
              <a:lnSpc>
                <a:spcPct val="100000"/>
              </a:lnSpc>
              <a:spcBef>
                <a:spcPts val="0"/>
              </a:spcBef>
              <a:spcAft>
                <a:spcPts val="0"/>
              </a:spcAft>
              <a:buSzPts val="2800"/>
              <a:buNone/>
              <a:defRPr>
                <a:latin typeface="Sora"/>
                <a:ea typeface="Sora"/>
                <a:cs typeface="Sora"/>
                <a:sym typeface="Sora"/>
              </a:defRPr>
            </a:lvl8pPr>
            <a:lvl9pPr lvl="8" algn="r">
              <a:lnSpc>
                <a:spcPct val="100000"/>
              </a:lnSpc>
              <a:spcBef>
                <a:spcPts val="0"/>
              </a:spcBef>
              <a:spcAft>
                <a:spcPts val="0"/>
              </a:spcAft>
              <a:buSzPts val="2800"/>
              <a:buNone/>
              <a:defRPr>
                <a:latin typeface="Sora"/>
                <a:ea typeface="Sora"/>
                <a:cs typeface="Sora"/>
                <a:sym typeface="Sora"/>
              </a:defRPr>
            </a:lvl9pPr>
          </a:lstStyle>
          <a:p>
            <a:endParaRPr/>
          </a:p>
        </p:txBody>
      </p:sp>
      <p:sp>
        <p:nvSpPr>
          <p:cNvPr id="82" name="Google Shape;82;p45"/>
          <p:cNvSpPr txBox="1">
            <a:spLocks noGrp="1"/>
          </p:cNvSpPr>
          <p:nvPr>
            <p:ph type="subTitle" idx="1"/>
          </p:nvPr>
        </p:nvSpPr>
        <p:spPr>
          <a:xfrm>
            <a:off x="4759288" y="3119275"/>
            <a:ext cx="3093600" cy="579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83" name="Google Shape;83;p45"/>
          <p:cNvSpPr/>
          <p:nvPr/>
        </p:nvSpPr>
        <p:spPr>
          <a:xfrm>
            <a:off x="1149825" y="45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5"/>
          <p:cNvSpPr/>
          <p:nvPr/>
        </p:nvSpPr>
        <p:spPr>
          <a:xfrm rot="-7272199" flipH="1">
            <a:off x="-39544" y="2460021"/>
            <a:ext cx="4385549" cy="438554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5"/>
          <p:cNvSpPr/>
          <p:nvPr/>
        </p:nvSpPr>
        <p:spPr>
          <a:xfrm rot="3540770" flipH="1">
            <a:off x="5890121" y="-1405234"/>
            <a:ext cx="3287434" cy="3287461"/>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6"/>
        <p:cNvGrpSpPr/>
        <p:nvPr/>
      </p:nvGrpSpPr>
      <p:grpSpPr>
        <a:xfrm>
          <a:off x="0" y="0"/>
          <a:ext cx="0" cy="0"/>
          <a:chOff x="0" y="0"/>
          <a:chExt cx="0" cy="0"/>
        </a:xfrm>
      </p:grpSpPr>
      <p:sp>
        <p:nvSpPr>
          <p:cNvPr id="87" name="Google Shape;87;p46"/>
          <p:cNvSpPr txBox="1">
            <a:spLocks noGrp="1"/>
          </p:cNvSpPr>
          <p:nvPr>
            <p:ph type="title"/>
          </p:nvPr>
        </p:nvSpPr>
        <p:spPr>
          <a:xfrm flipH="1">
            <a:off x="4197425" y="2460300"/>
            <a:ext cx="4250400" cy="684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3500">
                <a:solidFill>
                  <a:schemeClr val="accent4"/>
                </a:solidFill>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88" name="Google Shape;88;p46"/>
          <p:cNvSpPr txBox="1">
            <a:spLocks noGrp="1"/>
          </p:cNvSpPr>
          <p:nvPr>
            <p:ph type="subTitle" idx="1"/>
          </p:nvPr>
        </p:nvSpPr>
        <p:spPr>
          <a:xfrm flipH="1">
            <a:off x="4372025" y="3426900"/>
            <a:ext cx="4075800" cy="338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89" name="Google Shape;89;p46"/>
          <p:cNvSpPr txBox="1">
            <a:spLocks noGrp="1"/>
          </p:cNvSpPr>
          <p:nvPr>
            <p:ph type="title" idx="2"/>
          </p:nvPr>
        </p:nvSpPr>
        <p:spPr>
          <a:xfrm flipH="1">
            <a:off x="6229625" y="1174425"/>
            <a:ext cx="2218200" cy="11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sz="103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90" name="Google Shape;90;p46"/>
          <p:cNvSpPr/>
          <p:nvPr/>
        </p:nvSpPr>
        <p:spPr>
          <a:xfrm rot="-7417684" flipH="1">
            <a:off x="-287063" y="-1324932"/>
            <a:ext cx="3570751" cy="357075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6"/>
          <p:cNvSpPr/>
          <p:nvPr/>
        </p:nvSpPr>
        <p:spPr>
          <a:xfrm rot="2700040" flipH="1">
            <a:off x="6166423" y="3141160"/>
            <a:ext cx="3287431" cy="3287470"/>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3_1_1">
    <p:spTree>
      <p:nvGrpSpPr>
        <p:cNvPr id="1" name="Shape 92"/>
        <p:cNvGrpSpPr/>
        <p:nvPr/>
      </p:nvGrpSpPr>
      <p:grpSpPr>
        <a:xfrm>
          <a:off x="0" y="0"/>
          <a:ext cx="0" cy="0"/>
          <a:chOff x="0" y="0"/>
          <a:chExt cx="0" cy="0"/>
        </a:xfrm>
      </p:grpSpPr>
      <p:sp>
        <p:nvSpPr>
          <p:cNvPr id="93" name="Google Shape;93;p47"/>
          <p:cNvSpPr txBox="1">
            <a:spLocks noGrp="1"/>
          </p:cNvSpPr>
          <p:nvPr>
            <p:ph type="title"/>
          </p:nvPr>
        </p:nvSpPr>
        <p:spPr>
          <a:xfrm>
            <a:off x="631625" y="2039540"/>
            <a:ext cx="3805800" cy="55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5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94" name="Google Shape;94;p47"/>
          <p:cNvSpPr txBox="1">
            <a:spLocks noGrp="1"/>
          </p:cNvSpPr>
          <p:nvPr>
            <p:ph type="subTitle" idx="1"/>
          </p:nvPr>
        </p:nvSpPr>
        <p:spPr>
          <a:xfrm>
            <a:off x="631625" y="2711675"/>
            <a:ext cx="4051200" cy="76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5" name="Google Shape;95;p47"/>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5_1">
    <p:spTree>
      <p:nvGrpSpPr>
        <p:cNvPr id="1" name="Shape 96"/>
        <p:cNvGrpSpPr/>
        <p:nvPr/>
      </p:nvGrpSpPr>
      <p:grpSpPr>
        <a:xfrm>
          <a:off x="0" y="0"/>
          <a:ext cx="0" cy="0"/>
          <a:chOff x="0" y="0"/>
          <a:chExt cx="0" cy="0"/>
        </a:xfrm>
      </p:grpSpPr>
      <p:sp>
        <p:nvSpPr>
          <p:cNvPr id="97" name="Google Shape;97;p48"/>
          <p:cNvSpPr txBox="1">
            <a:spLocks noGrp="1"/>
          </p:cNvSpPr>
          <p:nvPr>
            <p:ph type="title"/>
          </p:nvPr>
        </p:nvSpPr>
        <p:spPr>
          <a:xfrm flipH="1">
            <a:off x="2446800" y="2593650"/>
            <a:ext cx="4250400" cy="5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5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8" name="Google Shape;98;p48"/>
          <p:cNvSpPr txBox="1">
            <a:spLocks noGrp="1"/>
          </p:cNvSpPr>
          <p:nvPr>
            <p:ph type="subTitle" idx="1"/>
          </p:nvPr>
        </p:nvSpPr>
        <p:spPr>
          <a:xfrm flipH="1">
            <a:off x="2534100" y="3512625"/>
            <a:ext cx="40758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9" name="Google Shape;99;p48"/>
          <p:cNvSpPr txBox="1">
            <a:spLocks noGrp="1"/>
          </p:cNvSpPr>
          <p:nvPr>
            <p:ph type="title" idx="2"/>
          </p:nvPr>
        </p:nvSpPr>
        <p:spPr>
          <a:xfrm flipH="1">
            <a:off x="3462900" y="1341325"/>
            <a:ext cx="2218200" cy="111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0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00" name="Google Shape;100;p48"/>
          <p:cNvSpPr/>
          <p:nvPr/>
        </p:nvSpPr>
        <p:spPr>
          <a:xfrm rot="1805619" flipH="1">
            <a:off x="6380019" y="-1286635"/>
            <a:ext cx="3812736" cy="381273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3">
  <p:cSld name="CUSTOM_5_1_1">
    <p:spTree>
      <p:nvGrpSpPr>
        <p:cNvPr id="1" name="Shape 101"/>
        <p:cNvGrpSpPr/>
        <p:nvPr/>
      </p:nvGrpSpPr>
      <p:grpSpPr>
        <a:xfrm>
          <a:off x="0" y="0"/>
          <a:ext cx="0" cy="0"/>
          <a:chOff x="0" y="0"/>
          <a:chExt cx="0" cy="0"/>
        </a:xfrm>
      </p:grpSpPr>
      <p:sp>
        <p:nvSpPr>
          <p:cNvPr id="102" name="Google Shape;102;p49"/>
          <p:cNvSpPr txBox="1">
            <a:spLocks noGrp="1"/>
          </p:cNvSpPr>
          <p:nvPr>
            <p:ph type="title"/>
          </p:nvPr>
        </p:nvSpPr>
        <p:spPr>
          <a:xfrm flipH="1">
            <a:off x="4483075" y="3494350"/>
            <a:ext cx="3947700" cy="52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3" name="Google Shape;103;p49"/>
          <p:cNvSpPr txBox="1">
            <a:spLocks noGrp="1"/>
          </p:cNvSpPr>
          <p:nvPr>
            <p:ph type="subTitle" idx="1"/>
          </p:nvPr>
        </p:nvSpPr>
        <p:spPr>
          <a:xfrm flipH="1">
            <a:off x="4483000" y="4363475"/>
            <a:ext cx="3947700" cy="207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04" name="Google Shape;104;p49"/>
          <p:cNvSpPr txBox="1">
            <a:spLocks noGrp="1"/>
          </p:cNvSpPr>
          <p:nvPr>
            <p:ph type="title" idx="2"/>
          </p:nvPr>
        </p:nvSpPr>
        <p:spPr>
          <a:xfrm flipH="1">
            <a:off x="2239413" y="3483000"/>
            <a:ext cx="2218200" cy="119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0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05" name="Google Shape;105;p49"/>
          <p:cNvSpPr/>
          <p:nvPr/>
        </p:nvSpPr>
        <p:spPr>
          <a:xfrm rot="611828" flipH="1">
            <a:off x="5476426" y="-627453"/>
            <a:ext cx="4200481" cy="420048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1">
  <p:cSld name="CUSTOM_4_1">
    <p:spTree>
      <p:nvGrpSpPr>
        <p:cNvPr id="1" name="Shape 106"/>
        <p:cNvGrpSpPr/>
        <p:nvPr/>
      </p:nvGrpSpPr>
      <p:grpSpPr>
        <a:xfrm>
          <a:off x="0" y="0"/>
          <a:ext cx="0" cy="0"/>
          <a:chOff x="0" y="0"/>
          <a:chExt cx="0" cy="0"/>
        </a:xfrm>
      </p:grpSpPr>
      <p:sp>
        <p:nvSpPr>
          <p:cNvPr id="107" name="Google Shape;107;p50"/>
          <p:cNvSpPr txBox="1">
            <a:spLocks noGrp="1"/>
          </p:cNvSpPr>
          <p:nvPr>
            <p:ph type="title"/>
          </p:nvPr>
        </p:nvSpPr>
        <p:spPr>
          <a:xfrm>
            <a:off x="745459" y="1736319"/>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08" name="Google Shape;108;p50"/>
          <p:cNvSpPr txBox="1">
            <a:spLocks noGrp="1"/>
          </p:cNvSpPr>
          <p:nvPr>
            <p:ph type="subTitle" idx="1"/>
          </p:nvPr>
        </p:nvSpPr>
        <p:spPr>
          <a:xfrm>
            <a:off x="745459" y="3612750"/>
            <a:ext cx="1714500" cy="81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09" name="Google Shape;109;p50"/>
          <p:cNvSpPr txBox="1">
            <a:spLocks noGrp="1"/>
          </p:cNvSpPr>
          <p:nvPr>
            <p:ph type="title" idx="2"/>
          </p:nvPr>
        </p:nvSpPr>
        <p:spPr>
          <a:xfrm>
            <a:off x="2724985" y="1736313"/>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10" name="Google Shape;110;p50"/>
          <p:cNvSpPr txBox="1">
            <a:spLocks noGrp="1"/>
          </p:cNvSpPr>
          <p:nvPr>
            <p:ph type="subTitle" idx="3"/>
          </p:nvPr>
        </p:nvSpPr>
        <p:spPr>
          <a:xfrm>
            <a:off x="2724985" y="3612750"/>
            <a:ext cx="1714500" cy="81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11" name="Google Shape;111;p50"/>
          <p:cNvSpPr txBox="1">
            <a:spLocks noGrp="1"/>
          </p:cNvSpPr>
          <p:nvPr>
            <p:ph type="title" idx="4"/>
          </p:nvPr>
        </p:nvSpPr>
        <p:spPr>
          <a:xfrm>
            <a:off x="4704509" y="1736331"/>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12" name="Google Shape;112;p50"/>
          <p:cNvSpPr txBox="1">
            <a:spLocks noGrp="1"/>
          </p:cNvSpPr>
          <p:nvPr>
            <p:ph type="subTitle" idx="5"/>
          </p:nvPr>
        </p:nvSpPr>
        <p:spPr>
          <a:xfrm>
            <a:off x="4704509" y="3612750"/>
            <a:ext cx="1714500" cy="81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13" name="Google Shape;113;p50"/>
          <p:cNvSpPr txBox="1">
            <a:spLocks noGrp="1"/>
          </p:cNvSpPr>
          <p:nvPr>
            <p:ph type="title" idx="6"/>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4" name="Google Shape;114;p50"/>
          <p:cNvSpPr txBox="1">
            <a:spLocks noGrp="1"/>
          </p:cNvSpPr>
          <p:nvPr>
            <p:ph type="title" idx="7"/>
          </p:nvPr>
        </p:nvSpPr>
        <p:spPr>
          <a:xfrm>
            <a:off x="6684034" y="1736331"/>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15" name="Google Shape;115;p50"/>
          <p:cNvSpPr txBox="1">
            <a:spLocks noGrp="1"/>
          </p:cNvSpPr>
          <p:nvPr>
            <p:ph type="subTitle" idx="8"/>
          </p:nvPr>
        </p:nvSpPr>
        <p:spPr>
          <a:xfrm>
            <a:off x="6684034" y="3612750"/>
            <a:ext cx="1714500" cy="81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16" name="Google Shape;116;p50"/>
          <p:cNvSpPr txBox="1">
            <a:spLocks noGrp="1"/>
          </p:cNvSpPr>
          <p:nvPr>
            <p:ph type="title" idx="9"/>
          </p:nvPr>
        </p:nvSpPr>
        <p:spPr>
          <a:xfrm>
            <a:off x="745466" y="3179600"/>
            <a:ext cx="1714500" cy="3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17" name="Google Shape;117;p50"/>
          <p:cNvSpPr txBox="1">
            <a:spLocks noGrp="1"/>
          </p:cNvSpPr>
          <p:nvPr>
            <p:ph type="title" idx="13"/>
          </p:nvPr>
        </p:nvSpPr>
        <p:spPr>
          <a:xfrm>
            <a:off x="2724991" y="3179600"/>
            <a:ext cx="1714500" cy="3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18" name="Google Shape;118;p50"/>
          <p:cNvSpPr txBox="1">
            <a:spLocks noGrp="1"/>
          </p:cNvSpPr>
          <p:nvPr>
            <p:ph type="title" idx="14"/>
          </p:nvPr>
        </p:nvSpPr>
        <p:spPr>
          <a:xfrm>
            <a:off x="4704516" y="3179600"/>
            <a:ext cx="1714500" cy="3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19" name="Google Shape;119;p50"/>
          <p:cNvSpPr txBox="1">
            <a:spLocks noGrp="1"/>
          </p:cNvSpPr>
          <p:nvPr>
            <p:ph type="title" idx="15"/>
          </p:nvPr>
        </p:nvSpPr>
        <p:spPr>
          <a:xfrm>
            <a:off x="6684041" y="3179600"/>
            <a:ext cx="1714500" cy="3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20" name="Google Shape;120;p50"/>
          <p:cNvSpPr/>
          <p:nvPr/>
        </p:nvSpPr>
        <p:spPr>
          <a:xfrm rot="2205458" flipH="1">
            <a:off x="5769156" y="-1232633"/>
            <a:ext cx="3544286" cy="354428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41454"/>
            </a:gs>
            <a:gs pos="100000">
              <a:srgbClr val="4E2CB3"/>
            </a:gs>
          </a:gsLst>
          <a:lin ang="5400700" scaled="0"/>
        </a:gra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endParaRPr/>
          </a:p>
        </p:txBody>
      </p:sp>
      <p:sp>
        <p:nvSpPr>
          <p:cNvPr id="7" name="Google Shape;7;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6"/>
              </a:buClr>
              <a:buSzPts val="1800"/>
              <a:buFont typeface="Sora"/>
              <a:buChar char="●"/>
              <a:defRPr sz="18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
          <p:cNvSpPr/>
          <p:nvPr/>
        </p:nvSpPr>
        <p:spPr>
          <a:xfrm>
            <a:off x="4793600" y="4526076"/>
            <a:ext cx="3882084" cy="345719"/>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
          <p:cNvSpPr txBox="1">
            <a:spLocks noGrp="1"/>
          </p:cNvSpPr>
          <p:nvPr>
            <p:ph type="ctrTitle"/>
          </p:nvPr>
        </p:nvSpPr>
        <p:spPr>
          <a:xfrm>
            <a:off x="1039325" y="415225"/>
            <a:ext cx="5770800" cy="160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dirty="0"/>
              <a:t>Project Akhir</a:t>
            </a:r>
            <a:br>
              <a:rPr lang="en" dirty="0"/>
            </a:br>
            <a:r>
              <a:rPr lang="en" sz="3500" dirty="0">
                <a:solidFill>
                  <a:schemeClr val="accent4"/>
                </a:solidFill>
              </a:rPr>
              <a:t>Website</a:t>
            </a:r>
            <a:endParaRPr dirty="0">
              <a:solidFill>
                <a:schemeClr val="accent4"/>
              </a:solidFill>
            </a:endParaRPr>
          </a:p>
        </p:txBody>
      </p:sp>
      <p:sp>
        <p:nvSpPr>
          <p:cNvPr id="311" name="Google Shape;311;p1"/>
          <p:cNvSpPr/>
          <p:nvPr/>
        </p:nvSpPr>
        <p:spPr>
          <a:xfrm rot="10800000" flipH="1">
            <a:off x="4572000" y="2000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2" name="Google Shape;312;p1"/>
          <p:cNvGrpSpPr/>
          <p:nvPr/>
        </p:nvGrpSpPr>
        <p:grpSpPr>
          <a:xfrm>
            <a:off x="5154058" y="2160197"/>
            <a:ext cx="3299908" cy="2640202"/>
            <a:chOff x="946249" y="2346025"/>
            <a:chExt cx="3067970" cy="2454632"/>
          </a:xfrm>
        </p:grpSpPr>
        <p:sp>
          <p:nvSpPr>
            <p:cNvPr id="313" name="Google Shape;313;p1"/>
            <p:cNvSpPr/>
            <p:nvPr/>
          </p:nvSpPr>
          <p:spPr>
            <a:xfrm flipH="1">
              <a:off x="1070044" y="2632071"/>
              <a:ext cx="994456" cy="799908"/>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
            <p:cNvSpPr/>
            <p:nvPr/>
          </p:nvSpPr>
          <p:spPr>
            <a:xfrm flipH="1">
              <a:off x="1070044" y="2632071"/>
              <a:ext cx="992935" cy="544749"/>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
            <p:cNvSpPr/>
            <p:nvPr/>
          </p:nvSpPr>
          <p:spPr>
            <a:xfrm flipH="1">
              <a:off x="1070401" y="2631383"/>
              <a:ext cx="991428" cy="216292"/>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
            <p:cNvSpPr/>
            <p:nvPr/>
          </p:nvSpPr>
          <p:spPr>
            <a:xfrm flipH="1">
              <a:off x="1070402" y="3351227"/>
              <a:ext cx="994958"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
            <p:cNvSpPr/>
            <p:nvPr/>
          </p:nvSpPr>
          <p:spPr>
            <a:xfrm flipH="1">
              <a:off x="1902273" y="3018686"/>
              <a:ext cx="154131" cy="301977"/>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
            <p:cNvSpPr/>
            <p:nvPr/>
          </p:nvSpPr>
          <p:spPr>
            <a:xfrm flipH="1">
              <a:off x="1842637" y="2748803"/>
              <a:ext cx="106639" cy="301187"/>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
            <p:cNvSpPr/>
            <p:nvPr/>
          </p:nvSpPr>
          <p:spPr>
            <a:xfrm flipH="1">
              <a:off x="1881056" y="2953128"/>
              <a:ext cx="147558" cy="162040"/>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
            <p:cNvSpPr/>
            <p:nvPr/>
          </p:nvSpPr>
          <p:spPr>
            <a:xfrm flipH="1">
              <a:off x="1819904" y="3131700"/>
              <a:ext cx="134426" cy="143783"/>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
            <p:cNvSpPr/>
            <p:nvPr/>
          </p:nvSpPr>
          <p:spPr>
            <a:xfrm flipH="1">
              <a:off x="1921974" y="2964224"/>
              <a:ext cx="98559" cy="127881"/>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
            <p:cNvSpPr/>
            <p:nvPr/>
          </p:nvSpPr>
          <p:spPr>
            <a:xfrm flipH="1">
              <a:off x="1705173" y="2729554"/>
              <a:ext cx="68734" cy="167336"/>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
            <p:cNvSpPr/>
            <p:nvPr/>
          </p:nvSpPr>
          <p:spPr>
            <a:xfrm flipH="1">
              <a:off x="1730444" y="2852416"/>
              <a:ext cx="119772" cy="251255"/>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
            <p:cNvSpPr/>
            <p:nvPr/>
          </p:nvSpPr>
          <p:spPr>
            <a:xfrm flipH="1">
              <a:off x="1807257" y="3031749"/>
              <a:ext cx="31848" cy="64270"/>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
            <p:cNvSpPr/>
            <p:nvPr/>
          </p:nvSpPr>
          <p:spPr>
            <a:xfrm flipH="1">
              <a:off x="1766320" y="2933276"/>
              <a:ext cx="43474" cy="73585"/>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
            <p:cNvSpPr/>
            <p:nvPr/>
          </p:nvSpPr>
          <p:spPr>
            <a:xfrm flipH="1">
              <a:off x="2602212" y="3226929"/>
              <a:ext cx="140999" cy="412821"/>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
            <p:cNvSpPr/>
            <p:nvPr/>
          </p:nvSpPr>
          <p:spPr>
            <a:xfrm flipH="1">
              <a:off x="2298557" y="3613013"/>
              <a:ext cx="648833" cy="37919"/>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
            <p:cNvSpPr/>
            <p:nvPr/>
          </p:nvSpPr>
          <p:spPr>
            <a:xfrm flipH="1">
              <a:off x="2935249" y="3410871"/>
              <a:ext cx="18701" cy="416883"/>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
            <p:cNvSpPr/>
            <p:nvPr/>
          </p:nvSpPr>
          <p:spPr>
            <a:xfrm flipH="1">
              <a:off x="2894812" y="3410871"/>
              <a:ext cx="19218" cy="416883"/>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
            <p:cNvSpPr/>
            <p:nvPr/>
          </p:nvSpPr>
          <p:spPr>
            <a:xfrm flipH="1">
              <a:off x="2787670" y="3410871"/>
              <a:ext cx="18716" cy="416883"/>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
            <p:cNvSpPr/>
            <p:nvPr/>
          </p:nvSpPr>
          <p:spPr>
            <a:xfrm flipH="1">
              <a:off x="2687659" y="3818199"/>
              <a:ext cx="405774" cy="836794"/>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
            <p:cNvSpPr/>
            <p:nvPr/>
          </p:nvSpPr>
          <p:spPr>
            <a:xfrm flipH="1">
              <a:off x="2716463" y="3874800"/>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
            <p:cNvSpPr/>
            <p:nvPr/>
          </p:nvSpPr>
          <p:spPr>
            <a:xfrm flipH="1">
              <a:off x="3020153" y="3818199"/>
              <a:ext cx="102089" cy="836794"/>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
            <p:cNvSpPr/>
            <p:nvPr/>
          </p:nvSpPr>
          <p:spPr>
            <a:xfrm flipH="1">
              <a:off x="2748280" y="4119921"/>
              <a:ext cx="214268" cy="212747"/>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
            <p:cNvSpPr/>
            <p:nvPr/>
          </p:nvSpPr>
          <p:spPr>
            <a:xfrm flipH="1">
              <a:off x="2748280" y="4359974"/>
              <a:ext cx="214268" cy="213249"/>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
            <p:cNvSpPr/>
            <p:nvPr/>
          </p:nvSpPr>
          <p:spPr>
            <a:xfrm flipH="1">
              <a:off x="2715444" y="3947578"/>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
            <p:cNvSpPr/>
            <p:nvPr/>
          </p:nvSpPr>
          <p:spPr>
            <a:xfrm flipH="1">
              <a:off x="2715444" y="4012777"/>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
            <p:cNvSpPr/>
            <p:nvPr/>
          </p:nvSpPr>
          <p:spPr>
            <a:xfrm flipH="1">
              <a:off x="2775562" y="4143663"/>
              <a:ext cx="169288" cy="166259"/>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
            <p:cNvSpPr/>
            <p:nvPr/>
          </p:nvSpPr>
          <p:spPr>
            <a:xfrm flipH="1">
              <a:off x="2777087" y="4386459"/>
              <a:ext cx="194548" cy="166561"/>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
            <p:cNvSpPr/>
            <p:nvPr/>
          </p:nvSpPr>
          <p:spPr>
            <a:xfrm flipH="1">
              <a:off x="1394421" y="3669556"/>
              <a:ext cx="435857" cy="929339"/>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
            <p:cNvSpPr/>
            <p:nvPr/>
          </p:nvSpPr>
          <p:spPr>
            <a:xfrm flipH="1">
              <a:off x="1376943" y="3644852"/>
              <a:ext cx="1902969" cy="39943"/>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
            <p:cNvSpPr/>
            <p:nvPr/>
          </p:nvSpPr>
          <p:spPr>
            <a:xfrm flipH="1">
              <a:off x="1732074" y="3607458"/>
              <a:ext cx="884789" cy="37919"/>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
            <p:cNvSpPr/>
            <p:nvPr/>
          </p:nvSpPr>
          <p:spPr>
            <a:xfrm flipH="1">
              <a:off x="1732074" y="3607458"/>
              <a:ext cx="884789"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
            <p:cNvSpPr/>
            <p:nvPr/>
          </p:nvSpPr>
          <p:spPr>
            <a:xfrm flipH="1">
              <a:off x="2658534" y="3663298"/>
              <a:ext cx="607742" cy="1087188"/>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
            <p:cNvSpPr/>
            <p:nvPr/>
          </p:nvSpPr>
          <p:spPr>
            <a:xfrm flipH="1">
              <a:off x="1376943" y="3668107"/>
              <a:ext cx="1902969"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
            <p:cNvSpPr/>
            <p:nvPr/>
          </p:nvSpPr>
          <p:spPr>
            <a:xfrm flipH="1">
              <a:off x="2132872" y="2633593"/>
              <a:ext cx="1125824" cy="799908"/>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
            <p:cNvSpPr/>
            <p:nvPr/>
          </p:nvSpPr>
          <p:spPr>
            <a:xfrm flipH="1">
              <a:off x="2132872" y="2855459"/>
              <a:ext cx="1125824" cy="578076"/>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
            <p:cNvSpPr/>
            <p:nvPr/>
          </p:nvSpPr>
          <p:spPr>
            <a:xfrm flipH="1">
              <a:off x="2136801" y="2632573"/>
              <a:ext cx="1121777" cy="205686"/>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
            <p:cNvSpPr/>
            <p:nvPr/>
          </p:nvSpPr>
          <p:spPr>
            <a:xfrm flipH="1">
              <a:off x="2132753" y="3353753"/>
              <a:ext cx="1125824"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
            <p:cNvSpPr/>
            <p:nvPr/>
          </p:nvSpPr>
          <p:spPr>
            <a:xfrm flipH="1">
              <a:off x="2235932" y="3248131"/>
              <a:ext cx="882263"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
            <p:cNvSpPr/>
            <p:nvPr/>
          </p:nvSpPr>
          <p:spPr>
            <a:xfrm flipH="1">
              <a:off x="2340021" y="2796504"/>
              <a:ext cx="808505" cy="448544"/>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
            <p:cNvSpPr/>
            <p:nvPr/>
          </p:nvSpPr>
          <p:spPr>
            <a:xfrm flipH="1">
              <a:off x="2421361" y="2895178"/>
              <a:ext cx="557867" cy="344833"/>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
            <p:cNvSpPr/>
            <p:nvPr/>
          </p:nvSpPr>
          <p:spPr>
            <a:xfrm flipH="1">
              <a:off x="2190342" y="2898910"/>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
            <p:cNvSpPr/>
            <p:nvPr/>
          </p:nvSpPr>
          <p:spPr>
            <a:xfrm flipH="1">
              <a:off x="2190342" y="2953501"/>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
            <p:cNvSpPr/>
            <p:nvPr/>
          </p:nvSpPr>
          <p:spPr>
            <a:xfrm flipH="1">
              <a:off x="2190342" y="3004030"/>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
            <p:cNvSpPr/>
            <p:nvPr/>
          </p:nvSpPr>
          <p:spPr>
            <a:xfrm flipH="1">
              <a:off x="2190342" y="3058621"/>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
            <p:cNvSpPr/>
            <p:nvPr/>
          </p:nvSpPr>
          <p:spPr>
            <a:xfrm flipH="1">
              <a:off x="2190845" y="3115221"/>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
            <p:cNvSpPr/>
            <p:nvPr/>
          </p:nvSpPr>
          <p:spPr>
            <a:xfrm flipH="1">
              <a:off x="2736178" y="2825630"/>
              <a:ext cx="410324" cy="148965"/>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
            <p:cNvSpPr/>
            <p:nvPr/>
          </p:nvSpPr>
          <p:spPr>
            <a:xfrm flipH="1">
              <a:off x="2725036" y="2885273"/>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
            <p:cNvSpPr/>
            <p:nvPr/>
          </p:nvSpPr>
          <p:spPr>
            <a:xfrm flipH="1">
              <a:off x="2773035" y="2929988"/>
              <a:ext cx="170307" cy="30671"/>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
            <p:cNvSpPr/>
            <p:nvPr/>
          </p:nvSpPr>
          <p:spPr>
            <a:xfrm flipH="1">
              <a:off x="2730088" y="2889307"/>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
            <p:cNvSpPr/>
            <p:nvPr/>
          </p:nvSpPr>
          <p:spPr>
            <a:xfrm flipH="1">
              <a:off x="2776580" y="2934295"/>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
            <p:cNvSpPr/>
            <p:nvPr/>
          </p:nvSpPr>
          <p:spPr>
            <a:xfrm flipH="1">
              <a:off x="2874603" y="2899930"/>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
            <p:cNvSpPr/>
            <p:nvPr/>
          </p:nvSpPr>
          <p:spPr>
            <a:xfrm flipH="1">
              <a:off x="2906441" y="2942879"/>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
            <p:cNvSpPr/>
            <p:nvPr/>
          </p:nvSpPr>
          <p:spPr>
            <a:xfrm flipH="1">
              <a:off x="2748755" y="2852229"/>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
            <p:cNvSpPr/>
            <p:nvPr/>
          </p:nvSpPr>
          <p:spPr>
            <a:xfrm flipH="1">
              <a:off x="2760383" y="2867201"/>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
            <p:cNvSpPr/>
            <p:nvPr/>
          </p:nvSpPr>
          <p:spPr>
            <a:xfrm flipH="1">
              <a:off x="2791216" y="2957377"/>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
            <p:cNvSpPr/>
            <p:nvPr/>
          </p:nvSpPr>
          <p:spPr>
            <a:xfrm flipH="1">
              <a:off x="2986803" y="2901724"/>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
            <p:cNvSpPr/>
            <p:nvPr/>
          </p:nvSpPr>
          <p:spPr>
            <a:xfrm flipH="1">
              <a:off x="2624452" y="3299177"/>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
            <p:cNvSpPr/>
            <p:nvPr/>
          </p:nvSpPr>
          <p:spPr>
            <a:xfrm flipH="1">
              <a:off x="2514285" y="3132590"/>
              <a:ext cx="102075" cy="103912"/>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
            <p:cNvSpPr/>
            <p:nvPr/>
          </p:nvSpPr>
          <p:spPr>
            <a:xfrm flipH="1">
              <a:off x="2518319" y="3128356"/>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
            <p:cNvSpPr/>
            <p:nvPr/>
          </p:nvSpPr>
          <p:spPr>
            <a:xfrm flipH="1">
              <a:off x="2732608" y="3053812"/>
              <a:ext cx="133909"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
            <p:cNvSpPr/>
            <p:nvPr/>
          </p:nvSpPr>
          <p:spPr>
            <a:xfrm flipH="1">
              <a:off x="2582542" y="3081100"/>
              <a:ext cx="413869" cy="154892"/>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
            <p:cNvSpPr/>
            <p:nvPr/>
          </p:nvSpPr>
          <p:spPr>
            <a:xfrm flipH="1">
              <a:off x="2922115" y="3108647"/>
              <a:ext cx="127350" cy="118250"/>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
            <p:cNvSpPr/>
            <p:nvPr/>
          </p:nvSpPr>
          <p:spPr>
            <a:xfrm flipH="1">
              <a:off x="2898878" y="3103092"/>
              <a:ext cx="147056"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
            <p:cNvSpPr/>
            <p:nvPr/>
          </p:nvSpPr>
          <p:spPr>
            <a:xfrm flipH="1">
              <a:off x="2494588" y="2912562"/>
              <a:ext cx="285012" cy="225062"/>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
            <p:cNvSpPr/>
            <p:nvPr/>
          </p:nvSpPr>
          <p:spPr>
            <a:xfrm flipH="1">
              <a:off x="2453525" y="2894891"/>
              <a:ext cx="121393" cy="106108"/>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
            <p:cNvSpPr/>
            <p:nvPr/>
          </p:nvSpPr>
          <p:spPr>
            <a:xfrm flipH="1">
              <a:off x="2464238" y="2903446"/>
              <a:ext cx="49028" cy="44981"/>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
            <p:cNvSpPr/>
            <p:nvPr/>
          </p:nvSpPr>
          <p:spPr>
            <a:xfrm flipH="1">
              <a:off x="2937787" y="3186478"/>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
            <p:cNvSpPr/>
            <p:nvPr/>
          </p:nvSpPr>
          <p:spPr>
            <a:xfrm flipH="1">
              <a:off x="2929190" y="3200632"/>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
            <p:cNvSpPr/>
            <p:nvPr/>
          </p:nvSpPr>
          <p:spPr>
            <a:xfrm flipH="1">
              <a:off x="2531966" y="3196584"/>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
            <p:cNvSpPr/>
            <p:nvPr/>
          </p:nvSpPr>
          <p:spPr>
            <a:xfrm flipH="1">
              <a:off x="2537519" y="3212259"/>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
            <p:cNvSpPr/>
            <p:nvPr/>
          </p:nvSpPr>
          <p:spPr>
            <a:xfrm flipH="1">
              <a:off x="2544593" y="2954004"/>
              <a:ext cx="38422" cy="49028"/>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
            <p:cNvSpPr/>
            <p:nvPr/>
          </p:nvSpPr>
          <p:spPr>
            <a:xfrm flipH="1">
              <a:off x="2820534" y="3093488"/>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
            <p:cNvSpPr/>
            <p:nvPr/>
          </p:nvSpPr>
          <p:spPr>
            <a:xfrm flipH="1">
              <a:off x="2624949" y="3100536"/>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
            <p:cNvSpPr/>
            <p:nvPr/>
          </p:nvSpPr>
          <p:spPr>
            <a:xfrm flipH="1">
              <a:off x="2462216" y="2896384"/>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
            <p:cNvSpPr/>
            <p:nvPr/>
          </p:nvSpPr>
          <p:spPr>
            <a:xfrm flipH="1">
              <a:off x="3412906" y="2346025"/>
              <a:ext cx="601312" cy="2284502"/>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
            <p:cNvSpPr/>
            <p:nvPr/>
          </p:nvSpPr>
          <p:spPr>
            <a:xfrm flipH="1">
              <a:off x="3902040" y="2346025"/>
              <a:ext cx="112179" cy="2284502"/>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
            <p:cNvSpPr/>
            <p:nvPr/>
          </p:nvSpPr>
          <p:spPr>
            <a:xfrm flipH="1">
              <a:off x="3472527" y="2346025"/>
              <a:ext cx="541692" cy="2284502"/>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
            <p:cNvSpPr/>
            <p:nvPr/>
          </p:nvSpPr>
          <p:spPr>
            <a:xfrm flipH="1">
              <a:off x="3913148" y="2346025"/>
              <a:ext cx="101070" cy="2284502"/>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
            <p:cNvSpPr/>
            <p:nvPr/>
          </p:nvSpPr>
          <p:spPr>
            <a:xfrm flipH="1">
              <a:off x="3471503" y="2346542"/>
              <a:ext cx="405257" cy="2284487"/>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
            <p:cNvSpPr/>
            <p:nvPr/>
          </p:nvSpPr>
          <p:spPr>
            <a:xfrm flipH="1">
              <a:off x="3471469" y="2346542"/>
              <a:ext cx="170292" cy="2284487"/>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
            <p:cNvSpPr/>
            <p:nvPr/>
          </p:nvSpPr>
          <p:spPr>
            <a:xfrm flipH="1">
              <a:off x="3912144" y="2346542"/>
              <a:ext cx="101070" cy="2284487"/>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
            <p:cNvSpPr/>
            <p:nvPr/>
          </p:nvSpPr>
          <p:spPr>
            <a:xfrm flipH="1">
              <a:off x="3416421" y="2851411"/>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
            <p:cNvSpPr/>
            <p:nvPr/>
          </p:nvSpPr>
          <p:spPr>
            <a:xfrm flipH="1">
              <a:off x="3416421" y="3386611"/>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
            <p:cNvSpPr/>
            <p:nvPr/>
          </p:nvSpPr>
          <p:spPr>
            <a:xfrm flipH="1">
              <a:off x="3416421" y="3921295"/>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
            <p:cNvSpPr/>
            <p:nvPr/>
          </p:nvSpPr>
          <p:spPr>
            <a:xfrm flipH="1">
              <a:off x="3416421" y="4455993"/>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
            <p:cNvSpPr/>
            <p:nvPr/>
          </p:nvSpPr>
          <p:spPr>
            <a:xfrm flipH="1">
              <a:off x="3493196" y="2529995"/>
              <a:ext cx="125326" cy="129689"/>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
            <p:cNvSpPr/>
            <p:nvPr/>
          </p:nvSpPr>
          <p:spPr>
            <a:xfrm flipH="1">
              <a:off x="3507326" y="2589782"/>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
            <p:cNvSpPr/>
            <p:nvPr/>
          </p:nvSpPr>
          <p:spPr>
            <a:xfrm flipH="1">
              <a:off x="3550815" y="2558489"/>
              <a:ext cx="227401" cy="168082"/>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
            <p:cNvSpPr/>
            <p:nvPr/>
          </p:nvSpPr>
          <p:spPr>
            <a:xfrm flipH="1">
              <a:off x="3582634" y="2659359"/>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
            <p:cNvSpPr/>
            <p:nvPr/>
          </p:nvSpPr>
          <p:spPr>
            <a:xfrm flipH="1">
              <a:off x="3653389" y="2574466"/>
              <a:ext cx="101070" cy="85914"/>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
            <p:cNvSpPr/>
            <p:nvPr/>
          </p:nvSpPr>
          <p:spPr>
            <a:xfrm flipH="1">
              <a:off x="3572017" y="2563341"/>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
            <p:cNvSpPr/>
            <p:nvPr/>
          </p:nvSpPr>
          <p:spPr>
            <a:xfrm flipH="1">
              <a:off x="3660973" y="2699796"/>
              <a:ext cx="138975" cy="137956"/>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
            <p:cNvSpPr/>
            <p:nvPr/>
          </p:nvSpPr>
          <p:spPr>
            <a:xfrm flipH="1">
              <a:off x="3504303" y="2706873"/>
              <a:ext cx="103094" cy="112581"/>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
            <p:cNvSpPr/>
            <p:nvPr/>
          </p:nvSpPr>
          <p:spPr>
            <a:xfrm flipH="1">
              <a:off x="3600324" y="2514578"/>
              <a:ext cx="126345" cy="106539"/>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
            <p:cNvSpPr/>
            <p:nvPr/>
          </p:nvSpPr>
          <p:spPr>
            <a:xfrm flipH="1">
              <a:off x="3655404" y="2566370"/>
              <a:ext cx="37403" cy="32867"/>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
            <p:cNvSpPr/>
            <p:nvPr/>
          </p:nvSpPr>
          <p:spPr>
            <a:xfrm flipH="1">
              <a:off x="3605360" y="2557283"/>
              <a:ext cx="11640" cy="32351"/>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
            <p:cNvSpPr/>
            <p:nvPr/>
          </p:nvSpPr>
          <p:spPr>
            <a:xfrm flipH="1">
              <a:off x="3753960" y="2529995"/>
              <a:ext cx="124824" cy="129689"/>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
            <p:cNvSpPr/>
            <p:nvPr/>
          </p:nvSpPr>
          <p:spPr>
            <a:xfrm flipH="1">
              <a:off x="3767602" y="2589782"/>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
            <p:cNvSpPr/>
            <p:nvPr/>
          </p:nvSpPr>
          <p:spPr>
            <a:xfrm flipH="1">
              <a:off x="3681173" y="2609836"/>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
            <p:cNvSpPr/>
            <p:nvPr/>
          </p:nvSpPr>
          <p:spPr>
            <a:xfrm flipH="1">
              <a:off x="3562915" y="2602759"/>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
            <p:cNvSpPr/>
            <p:nvPr/>
          </p:nvSpPr>
          <p:spPr>
            <a:xfrm flipH="1">
              <a:off x="3565442" y="2695246"/>
              <a:ext cx="24270" cy="32351"/>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
            <p:cNvSpPr/>
            <p:nvPr/>
          </p:nvSpPr>
          <p:spPr>
            <a:xfrm flipH="1">
              <a:off x="3674107" y="2691715"/>
              <a:ext cx="34374" cy="41450"/>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
            <p:cNvSpPr/>
            <p:nvPr/>
          </p:nvSpPr>
          <p:spPr>
            <a:xfrm flipH="1">
              <a:off x="3728685" y="2710405"/>
              <a:ext cx="44478" cy="43474"/>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
            <p:cNvSpPr/>
            <p:nvPr/>
          </p:nvSpPr>
          <p:spPr>
            <a:xfrm flipH="1">
              <a:off x="3528552" y="2715974"/>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
            <p:cNvSpPr/>
            <p:nvPr/>
          </p:nvSpPr>
          <p:spPr>
            <a:xfrm flipH="1">
              <a:off x="3478540" y="2815395"/>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
            <p:cNvSpPr/>
            <p:nvPr/>
          </p:nvSpPr>
          <p:spPr>
            <a:xfrm flipH="1">
              <a:off x="3691303" y="2815395"/>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
            <p:cNvSpPr/>
            <p:nvPr/>
          </p:nvSpPr>
          <p:spPr>
            <a:xfrm flipH="1">
              <a:off x="3566986" y="3000499"/>
              <a:ext cx="178387" cy="297125"/>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
            <p:cNvSpPr/>
            <p:nvPr/>
          </p:nvSpPr>
          <p:spPr>
            <a:xfrm flipH="1">
              <a:off x="3708477" y="2988369"/>
              <a:ext cx="69236" cy="114476"/>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
            <p:cNvSpPr/>
            <p:nvPr/>
          </p:nvSpPr>
          <p:spPr>
            <a:xfrm flipH="1">
              <a:off x="3612972" y="2979440"/>
              <a:ext cx="140985" cy="135272"/>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
            <p:cNvSpPr/>
            <p:nvPr/>
          </p:nvSpPr>
          <p:spPr>
            <a:xfrm flipH="1">
              <a:off x="3635702" y="3114719"/>
              <a:ext cx="85914" cy="35379"/>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
            <p:cNvSpPr/>
            <p:nvPr/>
          </p:nvSpPr>
          <p:spPr>
            <a:xfrm flipH="1">
              <a:off x="3717567" y="3287047"/>
              <a:ext cx="97540" cy="100439"/>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
            <p:cNvSpPr/>
            <p:nvPr/>
          </p:nvSpPr>
          <p:spPr>
            <a:xfrm flipH="1">
              <a:off x="3573027" y="3290076"/>
              <a:ext cx="65706" cy="96793"/>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
            <p:cNvSpPr/>
            <p:nvPr/>
          </p:nvSpPr>
          <p:spPr>
            <a:xfrm flipH="1">
              <a:off x="3663996" y="3135935"/>
              <a:ext cx="98042" cy="159184"/>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
            <p:cNvSpPr/>
            <p:nvPr/>
          </p:nvSpPr>
          <p:spPr>
            <a:xfrm flipH="1">
              <a:off x="3594765" y="3136452"/>
              <a:ext cx="98544" cy="157160"/>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
            <p:cNvSpPr/>
            <p:nvPr/>
          </p:nvSpPr>
          <p:spPr>
            <a:xfrm flipH="1">
              <a:off x="3738287" y="3062568"/>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
            <p:cNvSpPr/>
            <p:nvPr/>
          </p:nvSpPr>
          <p:spPr>
            <a:xfrm flipH="1">
              <a:off x="3660464" y="3054573"/>
              <a:ext cx="89961" cy="44981"/>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
            <p:cNvSpPr/>
            <p:nvPr/>
          </p:nvSpPr>
          <p:spPr>
            <a:xfrm flipH="1">
              <a:off x="3634678" y="3051544"/>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
            <p:cNvSpPr/>
            <p:nvPr/>
          </p:nvSpPr>
          <p:spPr>
            <a:xfrm flipH="1">
              <a:off x="3657435" y="3039917"/>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
            <p:cNvSpPr/>
            <p:nvPr/>
          </p:nvSpPr>
          <p:spPr>
            <a:xfrm flipH="1">
              <a:off x="3599311" y="2994570"/>
              <a:ext cx="70255" cy="116628"/>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
            <p:cNvSpPr/>
            <p:nvPr/>
          </p:nvSpPr>
          <p:spPr>
            <a:xfrm flipH="1">
              <a:off x="3639736" y="2913825"/>
              <a:ext cx="86431" cy="116485"/>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
            <p:cNvSpPr/>
            <p:nvPr/>
          </p:nvSpPr>
          <p:spPr>
            <a:xfrm flipH="1">
              <a:off x="3673089" y="2957033"/>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
            <p:cNvSpPr/>
            <p:nvPr/>
          </p:nvSpPr>
          <p:spPr>
            <a:xfrm flipH="1">
              <a:off x="3670564" y="2936089"/>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
            <p:cNvSpPr/>
            <p:nvPr/>
          </p:nvSpPr>
          <p:spPr>
            <a:xfrm flipH="1">
              <a:off x="3640754" y="3114719"/>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
            <p:cNvSpPr/>
            <p:nvPr/>
          </p:nvSpPr>
          <p:spPr>
            <a:xfrm flipH="1">
              <a:off x="3720600" y="2982297"/>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
            <p:cNvSpPr/>
            <p:nvPr/>
          </p:nvSpPr>
          <p:spPr>
            <a:xfrm flipH="1">
              <a:off x="3627096" y="2982814"/>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
            <p:cNvSpPr/>
            <p:nvPr/>
          </p:nvSpPr>
          <p:spPr>
            <a:xfrm flipH="1">
              <a:off x="3557903" y="4147711"/>
              <a:ext cx="310272" cy="152610"/>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
            <p:cNvSpPr/>
            <p:nvPr/>
          </p:nvSpPr>
          <p:spPr>
            <a:xfrm flipH="1">
              <a:off x="3557903" y="4147711"/>
              <a:ext cx="310272" cy="132402"/>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
            <p:cNvSpPr/>
            <p:nvPr/>
          </p:nvSpPr>
          <p:spPr>
            <a:xfrm flipH="1">
              <a:off x="3826726" y="4147711"/>
              <a:ext cx="41450" cy="132402"/>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
            <p:cNvSpPr/>
            <p:nvPr/>
          </p:nvSpPr>
          <p:spPr>
            <a:xfrm flipH="1">
              <a:off x="3743847" y="4166918"/>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
            <p:cNvSpPr/>
            <p:nvPr/>
          </p:nvSpPr>
          <p:spPr>
            <a:xfrm flipH="1">
              <a:off x="3733743" y="4167406"/>
              <a:ext cx="80718" cy="68863"/>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
            <p:cNvSpPr/>
            <p:nvPr/>
          </p:nvSpPr>
          <p:spPr>
            <a:xfrm flipH="1">
              <a:off x="3504340" y="4294273"/>
              <a:ext cx="363836" cy="155653"/>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
            <p:cNvSpPr/>
            <p:nvPr/>
          </p:nvSpPr>
          <p:spPr>
            <a:xfrm flipH="1">
              <a:off x="3819650" y="4294273"/>
              <a:ext cx="48526" cy="155653"/>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
            <p:cNvSpPr/>
            <p:nvPr/>
          </p:nvSpPr>
          <p:spPr>
            <a:xfrm flipH="1">
              <a:off x="3759502" y="4319035"/>
              <a:ext cx="32365" cy="32351"/>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
            <p:cNvSpPr/>
            <p:nvPr/>
          </p:nvSpPr>
          <p:spPr>
            <a:xfrm flipH="1">
              <a:off x="3751923" y="4319035"/>
              <a:ext cx="32867" cy="32351"/>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
            <p:cNvSpPr/>
            <p:nvPr/>
          </p:nvSpPr>
          <p:spPr>
            <a:xfrm flipH="1">
              <a:off x="3717558" y="4319035"/>
              <a:ext cx="32351" cy="32351"/>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
            <p:cNvSpPr/>
            <p:nvPr/>
          </p:nvSpPr>
          <p:spPr>
            <a:xfrm flipH="1">
              <a:off x="3710481" y="4319035"/>
              <a:ext cx="32365" cy="32351"/>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
            <p:cNvSpPr/>
            <p:nvPr/>
          </p:nvSpPr>
          <p:spPr>
            <a:xfrm flipH="1">
              <a:off x="3652873" y="4326614"/>
              <a:ext cx="7090" cy="106137"/>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
            <p:cNvSpPr/>
            <p:nvPr/>
          </p:nvSpPr>
          <p:spPr>
            <a:xfrm flipH="1">
              <a:off x="3624064" y="4326614"/>
              <a:ext cx="7592" cy="106137"/>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
            <p:cNvSpPr/>
            <p:nvPr/>
          </p:nvSpPr>
          <p:spPr>
            <a:xfrm flipH="1">
              <a:off x="3595756" y="4326614"/>
              <a:ext cx="7090" cy="106137"/>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
            <p:cNvSpPr/>
            <p:nvPr/>
          </p:nvSpPr>
          <p:spPr>
            <a:xfrm flipH="1">
              <a:off x="3566961" y="4326614"/>
              <a:ext cx="7090" cy="106137"/>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
            <p:cNvSpPr/>
            <p:nvPr/>
          </p:nvSpPr>
          <p:spPr>
            <a:xfrm flipH="1">
              <a:off x="3538152" y="4326614"/>
              <a:ext cx="7090" cy="106137"/>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
            <p:cNvSpPr/>
            <p:nvPr/>
          </p:nvSpPr>
          <p:spPr>
            <a:xfrm flipH="1">
              <a:off x="3515964" y="3692122"/>
              <a:ext cx="342609" cy="229626"/>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
            <p:cNvSpPr/>
            <p:nvPr/>
          </p:nvSpPr>
          <p:spPr>
            <a:xfrm flipH="1">
              <a:off x="3546754" y="3704955"/>
              <a:ext cx="138975" cy="103625"/>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
            <p:cNvSpPr/>
            <p:nvPr/>
          </p:nvSpPr>
          <p:spPr>
            <a:xfrm flipH="1">
              <a:off x="3754588" y="3741115"/>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
            <p:cNvSpPr/>
            <p:nvPr/>
          </p:nvSpPr>
          <p:spPr>
            <a:xfrm flipH="1">
              <a:off x="3800440" y="3749928"/>
              <a:ext cx="23768" cy="20352"/>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
            <p:cNvSpPr/>
            <p:nvPr/>
          </p:nvSpPr>
          <p:spPr>
            <a:xfrm flipH="1">
              <a:off x="3817120" y="3776212"/>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
            <p:cNvSpPr/>
            <p:nvPr/>
          </p:nvSpPr>
          <p:spPr>
            <a:xfrm flipH="1">
              <a:off x="3778205" y="3766594"/>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
            <p:cNvSpPr/>
            <p:nvPr/>
          </p:nvSpPr>
          <p:spPr>
            <a:xfrm flipH="1">
              <a:off x="3803469" y="3796423"/>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
            <p:cNvSpPr/>
            <p:nvPr/>
          </p:nvSpPr>
          <p:spPr>
            <a:xfrm flipH="1">
              <a:off x="3601832" y="371153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
            <p:cNvSpPr/>
            <p:nvPr/>
          </p:nvSpPr>
          <p:spPr>
            <a:xfrm flipH="1">
              <a:off x="3625072" y="374236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
            <p:cNvSpPr/>
            <p:nvPr/>
          </p:nvSpPr>
          <p:spPr>
            <a:xfrm flipH="1">
              <a:off x="3570999" y="3731239"/>
              <a:ext cx="32867" cy="23883"/>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
            <p:cNvSpPr/>
            <p:nvPr/>
          </p:nvSpPr>
          <p:spPr>
            <a:xfrm flipH="1">
              <a:off x="3605880" y="376564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
            <p:cNvSpPr/>
            <p:nvPr/>
          </p:nvSpPr>
          <p:spPr>
            <a:xfrm flipH="1">
              <a:off x="3646327" y="3823252"/>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
            <p:cNvSpPr/>
            <p:nvPr/>
          </p:nvSpPr>
          <p:spPr>
            <a:xfrm flipH="1">
              <a:off x="3525524" y="3691864"/>
              <a:ext cx="37403" cy="226382"/>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
            <p:cNvSpPr/>
            <p:nvPr/>
          </p:nvSpPr>
          <p:spPr>
            <a:xfrm flipH="1">
              <a:off x="3546256" y="3555408"/>
              <a:ext cx="164236" cy="364841"/>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
            <p:cNvSpPr/>
            <p:nvPr/>
          </p:nvSpPr>
          <p:spPr>
            <a:xfrm flipH="1">
              <a:off x="3558888" y="3555408"/>
              <a:ext cx="164752" cy="364841"/>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
            <p:cNvSpPr/>
            <p:nvPr/>
          </p:nvSpPr>
          <p:spPr>
            <a:xfrm flipH="1">
              <a:off x="3575568" y="3555408"/>
              <a:ext cx="164752" cy="364841"/>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
            <p:cNvSpPr/>
            <p:nvPr/>
          </p:nvSpPr>
          <p:spPr>
            <a:xfrm flipH="1">
              <a:off x="3589219" y="3553886"/>
              <a:ext cx="164738" cy="366362"/>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
            <p:cNvSpPr/>
            <p:nvPr/>
          </p:nvSpPr>
          <p:spPr>
            <a:xfrm flipH="1">
              <a:off x="3621547" y="2516774"/>
              <a:ext cx="74805" cy="55171"/>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
            <p:cNvSpPr/>
            <p:nvPr/>
          </p:nvSpPr>
          <p:spPr>
            <a:xfrm flipH="1">
              <a:off x="3775321" y="2608314"/>
              <a:ext cx="31202" cy="26437"/>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
            <p:cNvSpPr/>
            <p:nvPr/>
          </p:nvSpPr>
          <p:spPr>
            <a:xfrm flipH="1">
              <a:off x="3515920" y="2601682"/>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
            <p:cNvSpPr/>
            <p:nvPr/>
          </p:nvSpPr>
          <p:spPr>
            <a:xfrm flipH="1">
              <a:off x="2021040" y="4531297"/>
              <a:ext cx="140999" cy="133277"/>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
            <p:cNvSpPr/>
            <p:nvPr/>
          </p:nvSpPr>
          <p:spPr>
            <a:xfrm flipH="1">
              <a:off x="2016008" y="4614296"/>
              <a:ext cx="286017" cy="115609"/>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
            <p:cNvSpPr/>
            <p:nvPr/>
          </p:nvSpPr>
          <p:spPr>
            <a:xfrm flipH="1">
              <a:off x="1442980" y="3752498"/>
              <a:ext cx="723093" cy="855065"/>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
            <p:cNvSpPr/>
            <p:nvPr/>
          </p:nvSpPr>
          <p:spPr>
            <a:xfrm flipH="1">
              <a:off x="2090258" y="4100212"/>
              <a:ext cx="42971" cy="495707"/>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
            <p:cNvSpPr/>
            <p:nvPr/>
          </p:nvSpPr>
          <p:spPr>
            <a:xfrm flipH="1">
              <a:off x="1442975" y="3753015"/>
              <a:ext cx="690255" cy="852452"/>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
            <p:cNvSpPr/>
            <p:nvPr/>
          </p:nvSpPr>
          <p:spPr>
            <a:xfrm flipH="1">
              <a:off x="2593131" y="4576271"/>
              <a:ext cx="175861" cy="151003"/>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
            <p:cNvSpPr/>
            <p:nvPr/>
          </p:nvSpPr>
          <p:spPr>
            <a:xfrm flipH="1">
              <a:off x="2596183" y="4669576"/>
              <a:ext cx="343613" cy="131081"/>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
            <p:cNvSpPr/>
            <p:nvPr/>
          </p:nvSpPr>
          <p:spPr>
            <a:xfrm flipH="1">
              <a:off x="1726026" y="3683265"/>
              <a:ext cx="1051048" cy="961115"/>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
            <p:cNvSpPr/>
            <p:nvPr/>
          </p:nvSpPr>
          <p:spPr>
            <a:xfrm flipH="1">
              <a:off x="1726005" y="3735315"/>
              <a:ext cx="906030" cy="908556"/>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
            <p:cNvSpPr/>
            <p:nvPr/>
          </p:nvSpPr>
          <p:spPr>
            <a:xfrm flipH="1">
              <a:off x="2059002" y="3859641"/>
              <a:ext cx="606379" cy="782226"/>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
            <p:cNvSpPr/>
            <p:nvPr/>
          </p:nvSpPr>
          <p:spPr>
            <a:xfrm flipH="1">
              <a:off x="1426727" y="2864545"/>
              <a:ext cx="194046" cy="206690"/>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
            <p:cNvSpPr/>
            <p:nvPr/>
          </p:nvSpPr>
          <p:spPr>
            <a:xfrm flipH="1">
              <a:off x="1484353" y="2688987"/>
              <a:ext cx="243562" cy="311621"/>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
            <p:cNvSpPr/>
            <p:nvPr/>
          </p:nvSpPr>
          <p:spPr>
            <a:xfrm flipH="1">
              <a:off x="1427252" y="2627521"/>
              <a:ext cx="354736" cy="335030"/>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
            <p:cNvSpPr/>
            <p:nvPr/>
          </p:nvSpPr>
          <p:spPr>
            <a:xfrm flipH="1">
              <a:off x="1597026" y="2804988"/>
              <a:ext cx="65706" cy="112624"/>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
            <p:cNvSpPr/>
            <p:nvPr/>
          </p:nvSpPr>
          <p:spPr>
            <a:xfrm flipH="1">
              <a:off x="1381252" y="2999049"/>
              <a:ext cx="291069" cy="91913"/>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
            <p:cNvSpPr/>
            <p:nvPr/>
          </p:nvSpPr>
          <p:spPr>
            <a:xfrm flipH="1">
              <a:off x="1413081" y="3030026"/>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
            <p:cNvSpPr/>
            <p:nvPr/>
          </p:nvSpPr>
          <p:spPr>
            <a:xfrm flipH="1">
              <a:off x="1263080" y="3050840"/>
              <a:ext cx="861552" cy="966268"/>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
            <p:cNvSpPr/>
            <p:nvPr/>
          </p:nvSpPr>
          <p:spPr>
            <a:xfrm flipH="1">
              <a:off x="1779995" y="3335063"/>
              <a:ext cx="317850" cy="498749"/>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
            <p:cNvSpPr/>
            <p:nvPr/>
          </p:nvSpPr>
          <p:spPr>
            <a:xfrm flipH="1">
              <a:off x="1271653" y="3211182"/>
              <a:ext cx="685203" cy="814390"/>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
            <p:cNvSpPr/>
            <p:nvPr/>
          </p:nvSpPr>
          <p:spPr>
            <a:xfrm flipH="1">
              <a:off x="1756763" y="3107140"/>
              <a:ext cx="367869" cy="658421"/>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
            <p:cNvSpPr/>
            <p:nvPr/>
          </p:nvSpPr>
          <p:spPr>
            <a:xfrm flipH="1">
              <a:off x="1753773" y="3222867"/>
              <a:ext cx="645274" cy="428006"/>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
            <p:cNvSpPr/>
            <p:nvPr/>
          </p:nvSpPr>
          <p:spPr>
            <a:xfrm flipH="1">
              <a:off x="2338438" y="3494616"/>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
            <p:cNvSpPr/>
            <p:nvPr/>
          </p:nvSpPr>
          <p:spPr>
            <a:xfrm flipH="1">
              <a:off x="1741143" y="3268343"/>
              <a:ext cx="657904" cy="383040"/>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
            <p:cNvSpPr/>
            <p:nvPr/>
          </p:nvSpPr>
          <p:spPr>
            <a:xfrm flipH="1">
              <a:off x="1632933" y="3087933"/>
              <a:ext cx="313817" cy="300154"/>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
            <p:cNvSpPr/>
            <p:nvPr/>
          </p:nvSpPr>
          <p:spPr>
            <a:xfrm flipH="1">
              <a:off x="2263621" y="4634895"/>
              <a:ext cx="162212" cy="139320"/>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
            <p:cNvSpPr/>
            <p:nvPr/>
          </p:nvSpPr>
          <p:spPr>
            <a:xfrm flipH="1">
              <a:off x="998671" y="4636919"/>
              <a:ext cx="162729" cy="139305"/>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
            <p:cNvSpPr/>
            <p:nvPr/>
          </p:nvSpPr>
          <p:spPr>
            <a:xfrm flipH="1">
              <a:off x="1030499" y="4668758"/>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
            <p:cNvSpPr/>
            <p:nvPr/>
          </p:nvSpPr>
          <p:spPr>
            <a:xfrm flipH="1">
              <a:off x="2328802" y="4668758"/>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
            <p:cNvSpPr/>
            <p:nvPr/>
          </p:nvSpPr>
          <p:spPr>
            <a:xfrm flipH="1">
              <a:off x="1045328" y="3883901"/>
              <a:ext cx="1313799" cy="909561"/>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
            <p:cNvSpPr/>
            <p:nvPr/>
          </p:nvSpPr>
          <p:spPr>
            <a:xfrm flipH="1">
              <a:off x="1660188" y="3883901"/>
              <a:ext cx="84909" cy="513403"/>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
            <p:cNvSpPr/>
            <p:nvPr/>
          </p:nvSpPr>
          <p:spPr>
            <a:xfrm flipH="1">
              <a:off x="1056471" y="3935075"/>
              <a:ext cx="1445684" cy="344316"/>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
            <p:cNvSpPr/>
            <p:nvPr/>
          </p:nvSpPr>
          <p:spPr>
            <a:xfrm flipH="1">
              <a:off x="1148829" y="2730444"/>
              <a:ext cx="638729" cy="821307"/>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
            <p:cNvSpPr/>
            <p:nvPr/>
          </p:nvSpPr>
          <p:spPr>
            <a:xfrm flipH="1">
              <a:off x="1140245" y="2738899"/>
              <a:ext cx="638715" cy="821451"/>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
            <p:cNvSpPr/>
            <p:nvPr/>
          </p:nvSpPr>
          <p:spPr>
            <a:xfrm flipH="1">
              <a:off x="946249" y="3118566"/>
              <a:ext cx="1082867" cy="1212829"/>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
            <p:cNvSpPr/>
            <p:nvPr/>
          </p:nvSpPr>
          <p:spPr>
            <a:xfrm flipH="1">
              <a:off x="953743" y="2692160"/>
              <a:ext cx="481569" cy="647987"/>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
            <p:cNvSpPr/>
            <p:nvPr/>
          </p:nvSpPr>
          <p:spPr>
            <a:xfrm flipH="1">
              <a:off x="1337319" y="3149586"/>
              <a:ext cx="437593" cy="805462"/>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
            <p:cNvSpPr/>
            <p:nvPr/>
          </p:nvSpPr>
          <p:spPr>
            <a:xfrm flipH="1">
              <a:off x="1226646" y="3159692"/>
              <a:ext cx="542711" cy="1138971"/>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
            <p:cNvSpPr/>
            <p:nvPr/>
          </p:nvSpPr>
          <p:spPr>
            <a:xfrm flipH="1">
              <a:off x="1105795" y="424272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
            <p:cNvSpPr/>
            <p:nvPr/>
          </p:nvSpPr>
          <p:spPr>
            <a:xfrm flipH="1">
              <a:off x="977985" y="3113614"/>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
            <p:cNvSpPr/>
            <p:nvPr/>
          </p:nvSpPr>
          <p:spPr>
            <a:xfrm flipH="1">
              <a:off x="1647085" y="3757048"/>
              <a:ext cx="302694" cy="496955"/>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
            <p:cNvSpPr/>
            <p:nvPr/>
          </p:nvSpPr>
          <p:spPr>
            <a:xfrm flipH="1">
              <a:off x="1647077" y="3757048"/>
              <a:ext cx="245586" cy="496955"/>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
            <p:cNvSpPr/>
            <p:nvPr/>
          </p:nvSpPr>
          <p:spPr>
            <a:xfrm flipH="1">
              <a:off x="1680427" y="3776255"/>
              <a:ext cx="174842" cy="472987"/>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
            <p:cNvSpPr/>
            <p:nvPr/>
          </p:nvSpPr>
          <p:spPr>
            <a:xfrm flipH="1">
              <a:off x="1422682" y="3197330"/>
              <a:ext cx="214771" cy="303139"/>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
            <p:cNvSpPr/>
            <p:nvPr/>
          </p:nvSpPr>
          <p:spPr>
            <a:xfrm flipH="1">
              <a:off x="1422676" y="3197273"/>
              <a:ext cx="169804" cy="303197"/>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
            <p:cNvSpPr/>
            <p:nvPr/>
          </p:nvSpPr>
          <p:spPr>
            <a:xfrm flipH="1">
              <a:off x="1460079" y="3198608"/>
              <a:ext cx="133909" cy="295618"/>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
            <p:cNvSpPr/>
            <p:nvPr/>
          </p:nvSpPr>
          <p:spPr>
            <a:xfrm flipH="1">
              <a:off x="970383" y="2767522"/>
              <a:ext cx="197577" cy="328959"/>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
            <p:cNvSpPr/>
            <p:nvPr/>
          </p:nvSpPr>
          <p:spPr>
            <a:xfrm flipH="1">
              <a:off x="1092663" y="2760947"/>
              <a:ext cx="55587" cy="339078"/>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
            <p:cNvSpPr/>
            <p:nvPr/>
          </p:nvSpPr>
          <p:spPr>
            <a:xfrm flipH="1">
              <a:off x="2014517" y="4015246"/>
              <a:ext cx="504304" cy="250753"/>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
            <p:cNvSpPr/>
            <p:nvPr/>
          </p:nvSpPr>
          <p:spPr>
            <a:xfrm flipH="1">
              <a:off x="2152474" y="4049066"/>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24" name="Google Shape;524;p1"/>
          <p:cNvCxnSpPr/>
          <p:nvPr/>
        </p:nvCxnSpPr>
        <p:spPr>
          <a:xfrm>
            <a:off x="0" y="2071684"/>
            <a:ext cx="4564500" cy="0"/>
          </a:xfrm>
          <a:prstGeom prst="straightConnector1">
            <a:avLst/>
          </a:prstGeom>
          <a:noFill/>
          <a:ln w="19050" cap="flat" cmpd="sng">
            <a:solidFill>
              <a:schemeClr val="accent1"/>
            </a:solidFill>
            <a:prstDash val="solid"/>
            <a:round/>
            <a:headEnd type="none" w="sm" len="sm"/>
            <a:tailEnd type="none" w="sm" len="sm"/>
          </a:ln>
        </p:spPr>
      </p:cxnSp>
      <p:grpSp>
        <p:nvGrpSpPr>
          <p:cNvPr id="525" name="Google Shape;525;p1"/>
          <p:cNvGrpSpPr/>
          <p:nvPr/>
        </p:nvGrpSpPr>
        <p:grpSpPr>
          <a:xfrm>
            <a:off x="513075" y="852100"/>
            <a:ext cx="8082200" cy="3384525"/>
            <a:chOff x="513075" y="852100"/>
            <a:chExt cx="8082200" cy="3384525"/>
          </a:xfrm>
        </p:grpSpPr>
        <p:sp>
          <p:nvSpPr>
            <p:cNvPr id="526" name="Google Shape;526;p1"/>
            <p:cNvSpPr/>
            <p:nvPr/>
          </p:nvSpPr>
          <p:spPr>
            <a:xfrm>
              <a:off x="7189925" y="1903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
            <p:cNvSpPr/>
            <p:nvPr/>
          </p:nvSpPr>
          <p:spPr>
            <a:xfrm>
              <a:off x="513075" y="1714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
            <p:cNvSpPr/>
            <p:nvPr/>
          </p:nvSpPr>
          <p:spPr>
            <a:xfrm>
              <a:off x="6709213" y="8521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
            <p:cNvSpPr/>
            <p:nvPr/>
          </p:nvSpPr>
          <p:spPr>
            <a:xfrm rot="10800000" flipH="1">
              <a:off x="2127125" y="3380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
            <p:cNvSpPr/>
            <p:nvPr/>
          </p:nvSpPr>
          <p:spPr>
            <a:xfrm rot="10800000" flipH="1">
              <a:off x="3747975" y="40953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
            <p:cNvSpPr/>
            <p:nvPr/>
          </p:nvSpPr>
          <p:spPr>
            <a:xfrm rot="10800000" flipH="1">
              <a:off x="8453975" y="1447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2" name="Google Shape;532;p1"/>
            <p:cNvGrpSpPr/>
            <p:nvPr/>
          </p:nvGrpSpPr>
          <p:grpSpPr>
            <a:xfrm rot="-7546048">
              <a:off x="3607059" y="3077631"/>
              <a:ext cx="161701" cy="641985"/>
              <a:chOff x="7004550" y="3676293"/>
              <a:chExt cx="161700" cy="641982"/>
            </a:xfrm>
          </p:grpSpPr>
          <p:sp>
            <p:nvSpPr>
              <p:cNvPr id="533" name="Google Shape;533;p1"/>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1"/>
            <p:cNvGrpSpPr/>
            <p:nvPr/>
          </p:nvGrpSpPr>
          <p:grpSpPr>
            <a:xfrm>
              <a:off x="1135320" y="2873426"/>
              <a:ext cx="545147" cy="506901"/>
              <a:chOff x="4818730" y="3307263"/>
              <a:chExt cx="1827512" cy="1699300"/>
            </a:xfrm>
          </p:grpSpPr>
          <p:sp>
            <p:nvSpPr>
              <p:cNvPr id="538" name="Google Shape;538;p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2FD2-7E72-1D2A-75ED-6625916B326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644CFA4-E897-503D-1EC0-52FBCC8874B1}"/>
              </a:ext>
            </a:extLst>
          </p:cNvPr>
          <p:cNvSpPr/>
          <p:nvPr/>
        </p:nvSpPr>
        <p:spPr>
          <a:xfrm>
            <a:off x="-4421" y="2102866"/>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Google Shape;568;p3">
            <a:extLst>
              <a:ext uri="{FF2B5EF4-FFF2-40B4-BE49-F238E27FC236}">
                <a16:creationId xmlns:a16="http://schemas.microsoft.com/office/drawing/2014/main" id="{884B5EE5-9E5A-910A-3FC1-E051005E14A5}"/>
              </a:ext>
            </a:extLst>
          </p:cNvPr>
          <p:cNvSpPr txBox="1">
            <a:spLocks noGrp="1"/>
          </p:cNvSpPr>
          <p:nvPr>
            <p:ph type="subTitle" idx="1"/>
          </p:nvPr>
        </p:nvSpPr>
        <p:spPr>
          <a:xfrm>
            <a:off x="809044" y="1754228"/>
            <a:ext cx="1836350" cy="1714512"/>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5200"/>
              <a:buNone/>
            </a:pPr>
            <a:r>
              <a:rPr lang="en" b="1" dirty="0">
                <a:solidFill>
                  <a:schemeClr val="tx1"/>
                </a:solidFill>
                <a:latin typeface="Arial"/>
                <a:ea typeface="Arial"/>
                <a:cs typeface="Arial"/>
                <a:sym typeface="Arial"/>
              </a:rPr>
              <a:t>Zhilen Agustina marsha</a:t>
            </a:r>
            <a:endParaRPr sz="1100" dirty="0">
              <a:solidFill>
                <a:schemeClr val="tx1"/>
              </a:solidFill>
            </a:endParaRPr>
          </a:p>
          <a:p>
            <a:pPr marL="0" lvl="0" indent="0" algn="ctr" rtl="0">
              <a:lnSpc>
                <a:spcPct val="100000"/>
              </a:lnSpc>
              <a:spcBef>
                <a:spcPts val="0"/>
              </a:spcBef>
              <a:spcAft>
                <a:spcPts val="0"/>
              </a:spcAft>
              <a:buClr>
                <a:schemeClr val="dk1"/>
              </a:buClr>
              <a:buSzPts val="1100"/>
              <a:buFont typeface="Arial"/>
              <a:buNone/>
            </a:pPr>
            <a:endParaRPr sz="1100" dirty="0">
              <a:solidFill>
                <a:schemeClr val="tx1"/>
              </a:solidFill>
              <a:latin typeface="Arial"/>
              <a:ea typeface="Arial"/>
              <a:cs typeface="Arial"/>
              <a:sym typeface="Arial"/>
            </a:endParaRPr>
          </a:p>
        </p:txBody>
      </p:sp>
      <p:sp>
        <p:nvSpPr>
          <p:cNvPr id="11" name="Rectangle: Rounded Corners 10">
            <a:extLst>
              <a:ext uri="{FF2B5EF4-FFF2-40B4-BE49-F238E27FC236}">
                <a16:creationId xmlns:a16="http://schemas.microsoft.com/office/drawing/2014/main" id="{D0A3271A-9DA2-A383-BF7D-0D6E8A1A6B9F}"/>
              </a:ext>
            </a:extLst>
          </p:cNvPr>
          <p:cNvSpPr/>
          <p:nvPr/>
        </p:nvSpPr>
        <p:spPr>
          <a:xfrm>
            <a:off x="0" y="2019870"/>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18338B8E-E9C9-2FE8-E16D-0631A6D273A5}"/>
              </a:ext>
            </a:extLst>
          </p:cNvPr>
          <p:cNvSpPr/>
          <p:nvPr/>
        </p:nvSpPr>
        <p:spPr>
          <a:xfrm>
            <a:off x="0" y="2"/>
            <a:ext cx="2645394" cy="5143498"/>
          </a:xfrm>
          <a:prstGeom prst="rect">
            <a:avLst/>
          </a:prstGeom>
          <a:blipFill dpi="0" rotWithShape="1">
            <a:blip r:embed="rId2">
              <a:extLst>
                <a:ext uri="{28A0092B-C50C-407E-A947-70E740481C1C}">
                  <a14:useLocalDpi xmlns:a14="http://schemas.microsoft.com/office/drawing/2010/main" val="0"/>
                </a:ext>
              </a:extLst>
            </a:blip>
            <a:srcRect/>
            <a:stretch>
              <a:fillRect l="-31296" r="-141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Rectangle: Rounded Corners 2">
            <a:extLst>
              <a:ext uri="{FF2B5EF4-FFF2-40B4-BE49-F238E27FC236}">
                <a16:creationId xmlns:a16="http://schemas.microsoft.com/office/drawing/2014/main" id="{2E9811E8-8F87-239C-061F-093C532FEA6A}"/>
              </a:ext>
            </a:extLst>
          </p:cNvPr>
          <p:cNvSpPr/>
          <p:nvPr/>
        </p:nvSpPr>
        <p:spPr>
          <a:xfrm>
            <a:off x="6465774" y="3204824"/>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Google Shape;568;p3">
            <a:extLst>
              <a:ext uri="{FF2B5EF4-FFF2-40B4-BE49-F238E27FC236}">
                <a16:creationId xmlns:a16="http://schemas.microsoft.com/office/drawing/2014/main" id="{B52E7282-1664-7DB8-B758-2411817ED88C}"/>
              </a:ext>
            </a:extLst>
          </p:cNvPr>
          <p:cNvSpPr txBox="1">
            <a:spLocks/>
          </p:cNvSpPr>
          <p:nvPr/>
        </p:nvSpPr>
        <p:spPr>
          <a:xfrm>
            <a:off x="6514265" y="3154759"/>
            <a:ext cx="1910948" cy="9898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algn="ctr">
              <a:lnSpc>
                <a:spcPct val="90000"/>
              </a:lnSpc>
              <a:buClr>
                <a:schemeClr val="dk1"/>
              </a:buClr>
              <a:buSzPts val="5200"/>
            </a:pPr>
            <a:r>
              <a:rPr lang="en-ID" sz="1600" b="1" dirty="0" err="1">
                <a:solidFill>
                  <a:schemeClr val="tx1"/>
                </a:solidFill>
                <a:latin typeface="Arial"/>
                <a:ea typeface="Arial"/>
                <a:cs typeface="Arial"/>
                <a:sym typeface="Arial"/>
              </a:rPr>
              <a:t>Hendarsyah</a:t>
            </a:r>
            <a:endParaRPr lang="en-ID" sz="1200" dirty="0">
              <a:solidFill>
                <a:schemeClr val="tx1"/>
              </a:solidFill>
            </a:endParaRPr>
          </a:p>
        </p:txBody>
      </p:sp>
      <p:grpSp>
        <p:nvGrpSpPr>
          <p:cNvPr id="7" name="Google Shape;969;p4">
            <a:extLst>
              <a:ext uri="{FF2B5EF4-FFF2-40B4-BE49-F238E27FC236}">
                <a16:creationId xmlns:a16="http://schemas.microsoft.com/office/drawing/2014/main" id="{206023BD-4A93-9B46-B50E-1EEB5E35023E}"/>
              </a:ext>
            </a:extLst>
          </p:cNvPr>
          <p:cNvGrpSpPr/>
          <p:nvPr/>
        </p:nvGrpSpPr>
        <p:grpSpPr>
          <a:xfrm>
            <a:off x="2766199" y="1526498"/>
            <a:ext cx="7946368" cy="3960919"/>
            <a:chOff x="803157" y="785625"/>
            <a:chExt cx="7946368" cy="3960919"/>
          </a:xfrm>
        </p:grpSpPr>
        <p:grpSp>
          <p:nvGrpSpPr>
            <p:cNvPr id="8" name="Google Shape;970;p4">
              <a:extLst>
                <a:ext uri="{FF2B5EF4-FFF2-40B4-BE49-F238E27FC236}">
                  <a16:creationId xmlns:a16="http://schemas.microsoft.com/office/drawing/2014/main" id="{6EAF82B8-6939-60D4-E787-328FAC16BCC3}"/>
                </a:ext>
              </a:extLst>
            </p:cNvPr>
            <p:cNvGrpSpPr/>
            <p:nvPr/>
          </p:nvGrpSpPr>
          <p:grpSpPr>
            <a:xfrm>
              <a:off x="803157" y="4098576"/>
              <a:ext cx="545147" cy="506901"/>
              <a:chOff x="4818730" y="3307263"/>
              <a:chExt cx="1827512" cy="1699300"/>
            </a:xfrm>
          </p:grpSpPr>
          <p:sp>
            <p:nvSpPr>
              <p:cNvPr id="28" name="Google Shape;971;p4">
                <a:extLst>
                  <a:ext uri="{FF2B5EF4-FFF2-40B4-BE49-F238E27FC236}">
                    <a16:creationId xmlns:a16="http://schemas.microsoft.com/office/drawing/2014/main" id="{72899839-DB20-488A-37EA-D495786BC8C9}"/>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72;p4">
                <a:extLst>
                  <a:ext uri="{FF2B5EF4-FFF2-40B4-BE49-F238E27FC236}">
                    <a16:creationId xmlns:a16="http://schemas.microsoft.com/office/drawing/2014/main" id="{84BBED15-B726-11E4-682F-97A120E5F199}"/>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73;p4">
                <a:extLst>
                  <a:ext uri="{FF2B5EF4-FFF2-40B4-BE49-F238E27FC236}">
                    <a16:creationId xmlns:a16="http://schemas.microsoft.com/office/drawing/2014/main" id="{001F2796-A79F-E41C-9E82-DCF7DFD66F70}"/>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74;p4">
                <a:extLst>
                  <a:ext uri="{FF2B5EF4-FFF2-40B4-BE49-F238E27FC236}">
                    <a16:creationId xmlns:a16="http://schemas.microsoft.com/office/drawing/2014/main" id="{740186C5-B1AE-2D5F-6135-969B5FE486D0}"/>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75;p4">
                <a:extLst>
                  <a:ext uri="{FF2B5EF4-FFF2-40B4-BE49-F238E27FC236}">
                    <a16:creationId xmlns:a16="http://schemas.microsoft.com/office/drawing/2014/main" id="{7C4381E6-9EE5-294E-D682-1A63826248D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76;p4">
                <a:extLst>
                  <a:ext uri="{FF2B5EF4-FFF2-40B4-BE49-F238E27FC236}">
                    <a16:creationId xmlns:a16="http://schemas.microsoft.com/office/drawing/2014/main" id="{D36DE721-8FF4-A7C1-59BC-8D1CAC030CF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77;p4">
                <a:extLst>
                  <a:ext uri="{FF2B5EF4-FFF2-40B4-BE49-F238E27FC236}">
                    <a16:creationId xmlns:a16="http://schemas.microsoft.com/office/drawing/2014/main" id="{AF9C0763-7E6F-7576-F8C7-422E22BA2A54}"/>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78;p4">
                <a:extLst>
                  <a:ext uri="{FF2B5EF4-FFF2-40B4-BE49-F238E27FC236}">
                    <a16:creationId xmlns:a16="http://schemas.microsoft.com/office/drawing/2014/main" id="{6BFCF78D-992C-0CC2-DA02-07AEFD81143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79;p4">
                <a:extLst>
                  <a:ext uri="{FF2B5EF4-FFF2-40B4-BE49-F238E27FC236}">
                    <a16:creationId xmlns:a16="http://schemas.microsoft.com/office/drawing/2014/main" id="{B623D607-1FE7-A538-BCF4-1B683ED98E2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80;p4">
                <a:extLst>
                  <a:ext uri="{FF2B5EF4-FFF2-40B4-BE49-F238E27FC236}">
                    <a16:creationId xmlns:a16="http://schemas.microsoft.com/office/drawing/2014/main" id="{369BE542-C887-5F91-6A23-6AE897920956}"/>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81;p4">
                <a:extLst>
                  <a:ext uri="{FF2B5EF4-FFF2-40B4-BE49-F238E27FC236}">
                    <a16:creationId xmlns:a16="http://schemas.microsoft.com/office/drawing/2014/main" id="{9ADCD7DF-5A40-50FB-817E-4C7AB4936C69}"/>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982;p4">
                <a:extLst>
                  <a:ext uri="{FF2B5EF4-FFF2-40B4-BE49-F238E27FC236}">
                    <a16:creationId xmlns:a16="http://schemas.microsoft.com/office/drawing/2014/main" id="{DF0677D3-F900-3D98-DA36-E44132CB250A}"/>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83;p4">
                <a:extLst>
                  <a:ext uri="{FF2B5EF4-FFF2-40B4-BE49-F238E27FC236}">
                    <a16:creationId xmlns:a16="http://schemas.microsoft.com/office/drawing/2014/main" id="{27636768-7C2D-6382-9FDA-1BDAD429CDE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984;p4">
                <a:extLst>
                  <a:ext uri="{FF2B5EF4-FFF2-40B4-BE49-F238E27FC236}">
                    <a16:creationId xmlns:a16="http://schemas.microsoft.com/office/drawing/2014/main" id="{AF67A6AF-F42F-3890-84EE-96883D74C7E3}"/>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985;p4">
                <a:extLst>
                  <a:ext uri="{FF2B5EF4-FFF2-40B4-BE49-F238E27FC236}">
                    <a16:creationId xmlns:a16="http://schemas.microsoft.com/office/drawing/2014/main" id="{60A72678-D4E1-819E-FC8F-0436E3233C4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86;p4">
                <a:extLst>
                  <a:ext uri="{FF2B5EF4-FFF2-40B4-BE49-F238E27FC236}">
                    <a16:creationId xmlns:a16="http://schemas.microsoft.com/office/drawing/2014/main" id="{5A27881B-FA9F-7AC1-2912-D7BAB499CCD2}"/>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87;p4">
                <a:extLst>
                  <a:ext uri="{FF2B5EF4-FFF2-40B4-BE49-F238E27FC236}">
                    <a16:creationId xmlns:a16="http://schemas.microsoft.com/office/drawing/2014/main" id="{54E47C24-3CAD-1294-0DE0-A248826E1313}"/>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988;p4">
                <a:extLst>
                  <a:ext uri="{FF2B5EF4-FFF2-40B4-BE49-F238E27FC236}">
                    <a16:creationId xmlns:a16="http://schemas.microsoft.com/office/drawing/2014/main" id="{600AAFF7-A6B7-727D-78F4-EF684BAD7EB2}"/>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89;p4">
                <a:extLst>
                  <a:ext uri="{FF2B5EF4-FFF2-40B4-BE49-F238E27FC236}">
                    <a16:creationId xmlns:a16="http://schemas.microsoft.com/office/drawing/2014/main" id="{E4A390B0-94B5-B0C9-7CE9-90CD3852AE0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90;p4">
                <a:extLst>
                  <a:ext uri="{FF2B5EF4-FFF2-40B4-BE49-F238E27FC236}">
                    <a16:creationId xmlns:a16="http://schemas.microsoft.com/office/drawing/2014/main" id="{5B6FD546-13B5-B573-25F3-26731ABCF07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991;p4">
                <a:extLst>
                  <a:ext uri="{FF2B5EF4-FFF2-40B4-BE49-F238E27FC236}">
                    <a16:creationId xmlns:a16="http://schemas.microsoft.com/office/drawing/2014/main" id="{DE0D121C-6D64-F2D5-4763-C16ED67AD93D}"/>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92;p4">
                <a:extLst>
                  <a:ext uri="{FF2B5EF4-FFF2-40B4-BE49-F238E27FC236}">
                    <a16:creationId xmlns:a16="http://schemas.microsoft.com/office/drawing/2014/main" id="{31454853-7C3B-2780-A735-561B00D8D9D4}"/>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93;p4">
                <a:extLst>
                  <a:ext uri="{FF2B5EF4-FFF2-40B4-BE49-F238E27FC236}">
                    <a16:creationId xmlns:a16="http://schemas.microsoft.com/office/drawing/2014/main" id="{3865C0D8-8E1F-827F-19A9-FFC45A74A44A}"/>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94;p4">
                <a:extLst>
                  <a:ext uri="{FF2B5EF4-FFF2-40B4-BE49-F238E27FC236}">
                    <a16:creationId xmlns:a16="http://schemas.microsoft.com/office/drawing/2014/main" id="{FA45B84D-2F44-5721-C260-3EE56D436F46}"/>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95;p4">
                <a:extLst>
                  <a:ext uri="{FF2B5EF4-FFF2-40B4-BE49-F238E27FC236}">
                    <a16:creationId xmlns:a16="http://schemas.microsoft.com/office/drawing/2014/main" id="{1F225B23-C854-B408-8CB9-0D6779E656F9}"/>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996;p4">
              <a:extLst>
                <a:ext uri="{FF2B5EF4-FFF2-40B4-BE49-F238E27FC236}">
                  <a16:creationId xmlns:a16="http://schemas.microsoft.com/office/drawing/2014/main" id="{6A0F398B-574A-4C09-AA82-6DE50BAA166A}"/>
                </a:ext>
              </a:extLst>
            </p:cNvPr>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97;p4">
              <a:extLst>
                <a:ext uri="{FF2B5EF4-FFF2-40B4-BE49-F238E27FC236}">
                  <a16:creationId xmlns:a16="http://schemas.microsoft.com/office/drawing/2014/main" id="{8AC7907F-63AD-A47A-7C39-6BC8E5B6C6D5}"/>
                </a:ext>
              </a:extLst>
            </p:cNvPr>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98;p4">
              <a:extLst>
                <a:ext uri="{FF2B5EF4-FFF2-40B4-BE49-F238E27FC236}">
                  <a16:creationId xmlns:a16="http://schemas.microsoft.com/office/drawing/2014/main" id="{7965E525-6821-49B7-A6CF-9EF083716578}"/>
                </a:ext>
              </a:extLst>
            </p:cNvPr>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 name="Google Shape;999;p4">
              <a:extLst>
                <a:ext uri="{FF2B5EF4-FFF2-40B4-BE49-F238E27FC236}">
                  <a16:creationId xmlns:a16="http://schemas.microsoft.com/office/drawing/2014/main" id="{B2CD658A-4B43-1FE9-CE55-B7BF20D46397}"/>
                </a:ext>
              </a:extLst>
            </p:cNvPr>
            <p:cNvGrpSpPr/>
            <p:nvPr/>
          </p:nvGrpSpPr>
          <p:grpSpPr>
            <a:xfrm rot="-7546048">
              <a:off x="4135822" y="4172331"/>
              <a:ext cx="161701" cy="641985"/>
              <a:chOff x="7004550" y="3676293"/>
              <a:chExt cx="161700" cy="641982"/>
            </a:xfrm>
          </p:grpSpPr>
          <p:sp>
            <p:nvSpPr>
              <p:cNvPr id="19" name="Google Shape;1000;p4">
                <a:extLst>
                  <a:ext uri="{FF2B5EF4-FFF2-40B4-BE49-F238E27FC236}">
                    <a16:creationId xmlns:a16="http://schemas.microsoft.com/office/drawing/2014/main" id="{EA755023-A6E1-D4BB-F303-C4B5BF28C6B6}"/>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001;p4">
                <a:extLst>
                  <a:ext uri="{FF2B5EF4-FFF2-40B4-BE49-F238E27FC236}">
                    <a16:creationId xmlns:a16="http://schemas.microsoft.com/office/drawing/2014/main" id="{24361F3D-2CAF-30C3-DFB0-DF57E929BCC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002;p4">
                <a:extLst>
                  <a:ext uri="{FF2B5EF4-FFF2-40B4-BE49-F238E27FC236}">
                    <a16:creationId xmlns:a16="http://schemas.microsoft.com/office/drawing/2014/main" id="{25268DE4-DB4B-A954-0D75-58024AEE06A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003;p4">
                <a:extLst>
                  <a:ext uri="{FF2B5EF4-FFF2-40B4-BE49-F238E27FC236}">
                    <a16:creationId xmlns:a16="http://schemas.microsoft.com/office/drawing/2014/main" id="{B2879430-79D0-FB4D-B60C-ECF729758E1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004;p4">
              <a:extLst>
                <a:ext uri="{FF2B5EF4-FFF2-40B4-BE49-F238E27FC236}">
                  <a16:creationId xmlns:a16="http://schemas.microsoft.com/office/drawing/2014/main" id="{122E1E7B-996B-367E-A4C2-1752048188D6}"/>
                </a:ext>
              </a:extLst>
            </p:cNvPr>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005;p4">
              <a:extLst>
                <a:ext uri="{FF2B5EF4-FFF2-40B4-BE49-F238E27FC236}">
                  <a16:creationId xmlns:a16="http://schemas.microsoft.com/office/drawing/2014/main" id="{9FCFC881-B317-40CD-85A6-CD9B4438693D}"/>
                </a:ext>
              </a:extLst>
            </p:cNvPr>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Rectangle: Rounded Corners 11">
            <a:extLst>
              <a:ext uri="{FF2B5EF4-FFF2-40B4-BE49-F238E27FC236}">
                <a16:creationId xmlns:a16="http://schemas.microsoft.com/office/drawing/2014/main" id="{935F667F-B18B-EBF6-8A9B-260721D2D499}"/>
              </a:ext>
            </a:extLst>
          </p:cNvPr>
          <p:cNvSpPr/>
          <p:nvPr/>
        </p:nvSpPr>
        <p:spPr>
          <a:xfrm>
            <a:off x="6498606" y="3137829"/>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Google Shape;567;p3">
            <a:extLst>
              <a:ext uri="{FF2B5EF4-FFF2-40B4-BE49-F238E27FC236}">
                <a16:creationId xmlns:a16="http://schemas.microsoft.com/office/drawing/2014/main" id="{F6C003BD-4D74-791E-D5B1-D28C74605FC1}"/>
              </a:ext>
            </a:extLst>
          </p:cNvPr>
          <p:cNvSpPr txBox="1">
            <a:spLocks noGrp="1"/>
          </p:cNvSpPr>
          <p:nvPr>
            <p:ph type="title"/>
          </p:nvPr>
        </p:nvSpPr>
        <p:spPr>
          <a:xfrm>
            <a:off x="2539479" y="278353"/>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1D79C230-340A-91EA-0482-187D9CFE7DE6}"/>
              </a:ext>
            </a:extLst>
          </p:cNvPr>
          <p:cNvGrpSpPr/>
          <p:nvPr/>
        </p:nvGrpSpPr>
        <p:grpSpPr>
          <a:xfrm>
            <a:off x="2766199" y="923983"/>
            <a:ext cx="3431090" cy="169465"/>
            <a:chOff x="2490250" y="2498075"/>
            <a:chExt cx="4129800" cy="141300"/>
          </a:xfrm>
        </p:grpSpPr>
        <p:cxnSp>
          <p:nvCxnSpPr>
            <p:cNvPr id="23" name="Google Shape;570;p3">
              <a:extLst>
                <a:ext uri="{FF2B5EF4-FFF2-40B4-BE49-F238E27FC236}">
                  <a16:creationId xmlns:a16="http://schemas.microsoft.com/office/drawing/2014/main" id="{B0372748-E442-0A51-28DA-A3D7C05D0736}"/>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605EF74D-41E2-AF4F-91E0-850A0BAEE8EE}"/>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CD307D91-4006-F070-1222-0E720560A384}"/>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67;p3">
            <a:extLst>
              <a:ext uri="{FF2B5EF4-FFF2-40B4-BE49-F238E27FC236}">
                <a16:creationId xmlns:a16="http://schemas.microsoft.com/office/drawing/2014/main" id="{46916864-4953-0CBE-CEA5-5059699E14BA}"/>
              </a:ext>
            </a:extLst>
          </p:cNvPr>
          <p:cNvSpPr txBox="1">
            <a:spLocks/>
          </p:cNvSpPr>
          <p:nvPr/>
        </p:nvSpPr>
        <p:spPr>
          <a:xfrm>
            <a:off x="2539479" y="966191"/>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US" sz="3200" dirty="0">
                <a:solidFill>
                  <a:schemeClr val="accent3">
                    <a:lumMod val="20000"/>
                    <a:lumOff val="80000"/>
                  </a:schemeClr>
                </a:solidFill>
              </a:rPr>
              <a:t>DESAINER</a:t>
            </a:r>
            <a:endParaRPr lang="en-ID" sz="3200" dirty="0">
              <a:solidFill>
                <a:schemeClr val="accent3">
                  <a:lumMod val="20000"/>
                  <a:lumOff val="80000"/>
                </a:schemeClr>
              </a:solidFill>
            </a:endParaRPr>
          </a:p>
        </p:txBody>
      </p:sp>
      <p:sp>
        <p:nvSpPr>
          <p:cNvPr id="10" name="Rectangle 9">
            <a:extLst>
              <a:ext uri="{FF2B5EF4-FFF2-40B4-BE49-F238E27FC236}">
                <a16:creationId xmlns:a16="http://schemas.microsoft.com/office/drawing/2014/main" id="{008E205F-EAA0-5A0A-BD5D-F9D6C0ED430C}"/>
              </a:ext>
            </a:extLst>
          </p:cNvPr>
          <p:cNvSpPr/>
          <p:nvPr/>
        </p:nvSpPr>
        <p:spPr>
          <a:xfrm>
            <a:off x="6482190" y="0"/>
            <a:ext cx="2645394" cy="5143498"/>
          </a:xfrm>
          <a:prstGeom prst="rect">
            <a:avLst/>
          </a:prstGeom>
          <a:blipFill>
            <a:blip r:embed="rId3"/>
            <a:stretch>
              <a:fillRect l="621" t="-174" r="-10557" b="17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429633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0E592-B057-A4B0-B8F0-418894B9C00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DA230BF-B8BC-1AC8-4079-28875EE0A487}"/>
              </a:ext>
            </a:extLst>
          </p:cNvPr>
          <p:cNvSpPr/>
          <p:nvPr/>
        </p:nvSpPr>
        <p:spPr>
          <a:xfrm>
            <a:off x="-1" y="9498"/>
            <a:ext cx="2645394" cy="5143498"/>
          </a:xfrm>
          <a:prstGeom prst="rect">
            <a:avLst/>
          </a:prstGeom>
          <a:blipFill dpi="0" rotWithShape="1">
            <a:blip r:embed="rId2">
              <a:grayscl/>
              <a:extLst>
                <a:ext uri="{28A0092B-C50C-407E-A947-70E740481C1C}">
                  <a14:useLocalDpi xmlns:a14="http://schemas.microsoft.com/office/drawing/2010/main" val="0"/>
                </a:ext>
              </a:extLst>
            </a:blip>
            <a:srcRect/>
            <a:stretch>
              <a:fillRect l="-31296" r="-141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Rectangle 9">
            <a:extLst>
              <a:ext uri="{FF2B5EF4-FFF2-40B4-BE49-F238E27FC236}">
                <a16:creationId xmlns:a16="http://schemas.microsoft.com/office/drawing/2014/main" id="{2253BDC7-7353-778A-0550-459112E6344D}"/>
              </a:ext>
            </a:extLst>
          </p:cNvPr>
          <p:cNvSpPr/>
          <p:nvPr/>
        </p:nvSpPr>
        <p:spPr>
          <a:xfrm>
            <a:off x="2659877" y="4042"/>
            <a:ext cx="2645394" cy="5143498"/>
          </a:xfrm>
          <a:prstGeom prst="rect">
            <a:avLst/>
          </a:prstGeom>
          <a:blipFill>
            <a:blip r:embed="rId3">
              <a:grayscl/>
            </a:blip>
            <a:stretch>
              <a:fillRect l="621" t="-174" r="-10557" b="17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7" name="Google Shape;969;p4">
            <a:extLst>
              <a:ext uri="{FF2B5EF4-FFF2-40B4-BE49-F238E27FC236}">
                <a16:creationId xmlns:a16="http://schemas.microsoft.com/office/drawing/2014/main" id="{C94C049B-08A5-BB41-DC42-DBF762D269A9}"/>
              </a:ext>
            </a:extLst>
          </p:cNvPr>
          <p:cNvGrpSpPr/>
          <p:nvPr/>
        </p:nvGrpSpPr>
        <p:grpSpPr>
          <a:xfrm flipH="1">
            <a:off x="2105346" y="1192829"/>
            <a:ext cx="6867414" cy="3960919"/>
            <a:chOff x="803157" y="785625"/>
            <a:chExt cx="7946368" cy="3960919"/>
          </a:xfrm>
        </p:grpSpPr>
        <p:grpSp>
          <p:nvGrpSpPr>
            <p:cNvPr id="8" name="Google Shape;970;p4">
              <a:extLst>
                <a:ext uri="{FF2B5EF4-FFF2-40B4-BE49-F238E27FC236}">
                  <a16:creationId xmlns:a16="http://schemas.microsoft.com/office/drawing/2014/main" id="{95DA7AA7-46F0-5FA7-334C-3E4EC98230F5}"/>
                </a:ext>
              </a:extLst>
            </p:cNvPr>
            <p:cNvGrpSpPr/>
            <p:nvPr/>
          </p:nvGrpSpPr>
          <p:grpSpPr>
            <a:xfrm>
              <a:off x="803157" y="4098576"/>
              <a:ext cx="545147" cy="506901"/>
              <a:chOff x="4818730" y="3307263"/>
              <a:chExt cx="1827512" cy="1699300"/>
            </a:xfrm>
          </p:grpSpPr>
          <p:sp>
            <p:nvSpPr>
              <p:cNvPr id="28" name="Google Shape;971;p4">
                <a:extLst>
                  <a:ext uri="{FF2B5EF4-FFF2-40B4-BE49-F238E27FC236}">
                    <a16:creationId xmlns:a16="http://schemas.microsoft.com/office/drawing/2014/main" id="{3C4CE4D0-7101-D7CD-4085-7F5BFD7DBD8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72;p4">
                <a:extLst>
                  <a:ext uri="{FF2B5EF4-FFF2-40B4-BE49-F238E27FC236}">
                    <a16:creationId xmlns:a16="http://schemas.microsoft.com/office/drawing/2014/main" id="{3AC03AA1-8616-9A4C-B80E-0F0E59E90CCA}"/>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73;p4">
                <a:extLst>
                  <a:ext uri="{FF2B5EF4-FFF2-40B4-BE49-F238E27FC236}">
                    <a16:creationId xmlns:a16="http://schemas.microsoft.com/office/drawing/2014/main" id="{1ED6BBD9-63A2-A042-CA31-FC358022E26B}"/>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74;p4">
                <a:extLst>
                  <a:ext uri="{FF2B5EF4-FFF2-40B4-BE49-F238E27FC236}">
                    <a16:creationId xmlns:a16="http://schemas.microsoft.com/office/drawing/2014/main" id="{B8A8428A-0E77-01E8-A0D0-A9E66170C2A5}"/>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75;p4">
                <a:extLst>
                  <a:ext uri="{FF2B5EF4-FFF2-40B4-BE49-F238E27FC236}">
                    <a16:creationId xmlns:a16="http://schemas.microsoft.com/office/drawing/2014/main" id="{9D4C4B42-73BA-1CA6-909C-353220C1B376}"/>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76;p4">
                <a:extLst>
                  <a:ext uri="{FF2B5EF4-FFF2-40B4-BE49-F238E27FC236}">
                    <a16:creationId xmlns:a16="http://schemas.microsoft.com/office/drawing/2014/main" id="{C76CBC5D-0A44-7E5D-9D7D-B482DB22684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77;p4">
                <a:extLst>
                  <a:ext uri="{FF2B5EF4-FFF2-40B4-BE49-F238E27FC236}">
                    <a16:creationId xmlns:a16="http://schemas.microsoft.com/office/drawing/2014/main" id="{F2F64F9C-C3F4-9B7A-E772-A6BC6DFCE63D}"/>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78;p4">
                <a:extLst>
                  <a:ext uri="{FF2B5EF4-FFF2-40B4-BE49-F238E27FC236}">
                    <a16:creationId xmlns:a16="http://schemas.microsoft.com/office/drawing/2014/main" id="{707A9969-31A9-49F2-2440-94E0ACEC1916}"/>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79;p4">
                <a:extLst>
                  <a:ext uri="{FF2B5EF4-FFF2-40B4-BE49-F238E27FC236}">
                    <a16:creationId xmlns:a16="http://schemas.microsoft.com/office/drawing/2014/main" id="{FCCA648E-0646-4BB6-4025-041946537AB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80;p4">
                <a:extLst>
                  <a:ext uri="{FF2B5EF4-FFF2-40B4-BE49-F238E27FC236}">
                    <a16:creationId xmlns:a16="http://schemas.microsoft.com/office/drawing/2014/main" id="{E2251607-6378-8D17-69E5-2EAF505B29EC}"/>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81;p4">
                <a:extLst>
                  <a:ext uri="{FF2B5EF4-FFF2-40B4-BE49-F238E27FC236}">
                    <a16:creationId xmlns:a16="http://schemas.microsoft.com/office/drawing/2014/main" id="{CAE2F9BC-1A3F-E6C0-0D74-C3DF2E393E0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982;p4">
                <a:extLst>
                  <a:ext uri="{FF2B5EF4-FFF2-40B4-BE49-F238E27FC236}">
                    <a16:creationId xmlns:a16="http://schemas.microsoft.com/office/drawing/2014/main" id="{37A51204-32AD-634C-2F96-7A73A85BF278}"/>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83;p4">
                <a:extLst>
                  <a:ext uri="{FF2B5EF4-FFF2-40B4-BE49-F238E27FC236}">
                    <a16:creationId xmlns:a16="http://schemas.microsoft.com/office/drawing/2014/main" id="{0909B7D5-EB51-2F4D-4E92-FCB9B87CCD7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984;p4">
                <a:extLst>
                  <a:ext uri="{FF2B5EF4-FFF2-40B4-BE49-F238E27FC236}">
                    <a16:creationId xmlns:a16="http://schemas.microsoft.com/office/drawing/2014/main" id="{9D86024A-0F2A-FB39-43CA-B7B8E6D9E510}"/>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985;p4">
                <a:extLst>
                  <a:ext uri="{FF2B5EF4-FFF2-40B4-BE49-F238E27FC236}">
                    <a16:creationId xmlns:a16="http://schemas.microsoft.com/office/drawing/2014/main" id="{3DB3A4A9-FAD3-982E-6DDE-1F6F8045980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86;p4">
                <a:extLst>
                  <a:ext uri="{FF2B5EF4-FFF2-40B4-BE49-F238E27FC236}">
                    <a16:creationId xmlns:a16="http://schemas.microsoft.com/office/drawing/2014/main" id="{14BACB5B-0FA5-D05F-CA36-ABA396052189}"/>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87;p4">
                <a:extLst>
                  <a:ext uri="{FF2B5EF4-FFF2-40B4-BE49-F238E27FC236}">
                    <a16:creationId xmlns:a16="http://schemas.microsoft.com/office/drawing/2014/main" id="{C6E9A4F0-DA00-185D-29AB-18B5E1A2084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988;p4">
                <a:extLst>
                  <a:ext uri="{FF2B5EF4-FFF2-40B4-BE49-F238E27FC236}">
                    <a16:creationId xmlns:a16="http://schemas.microsoft.com/office/drawing/2014/main" id="{C08B87C4-2588-EFCC-AF73-9A21CAA62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89;p4">
                <a:extLst>
                  <a:ext uri="{FF2B5EF4-FFF2-40B4-BE49-F238E27FC236}">
                    <a16:creationId xmlns:a16="http://schemas.microsoft.com/office/drawing/2014/main" id="{0AB4FD25-BC47-25A0-3D8C-9A60DC41E0B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90;p4">
                <a:extLst>
                  <a:ext uri="{FF2B5EF4-FFF2-40B4-BE49-F238E27FC236}">
                    <a16:creationId xmlns:a16="http://schemas.microsoft.com/office/drawing/2014/main" id="{6B9B147B-7C61-DCF3-1F15-0B0BC318595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991;p4">
                <a:extLst>
                  <a:ext uri="{FF2B5EF4-FFF2-40B4-BE49-F238E27FC236}">
                    <a16:creationId xmlns:a16="http://schemas.microsoft.com/office/drawing/2014/main" id="{428AEF9D-EA9F-D1F0-664E-9E6026307850}"/>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92;p4">
                <a:extLst>
                  <a:ext uri="{FF2B5EF4-FFF2-40B4-BE49-F238E27FC236}">
                    <a16:creationId xmlns:a16="http://schemas.microsoft.com/office/drawing/2014/main" id="{BADBF13D-7082-30D5-1AB3-C0BDAF53F2D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93;p4">
                <a:extLst>
                  <a:ext uri="{FF2B5EF4-FFF2-40B4-BE49-F238E27FC236}">
                    <a16:creationId xmlns:a16="http://schemas.microsoft.com/office/drawing/2014/main" id="{5BB27AD6-A866-B932-B262-4B92228A17F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94;p4">
                <a:extLst>
                  <a:ext uri="{FF2B5EF4-FFF2-40B4-BE49-F238E27FC236}">
                    <a16:creationId xmlns:a16="http://schemas.microsoft.com/office/drawing/2014/main" id="{31B348DB-3A60-A2A1-AAFB-1F67EAF5F442}"/>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95;p4">
                <a:extLst>
                  <a:ext uri="{FF2B5EF4-FFF2-40B4-BE49-F238E27FC236}">
                    <a16:creationId xmlns:a16="http://schemas.microsoft.com/office/drawing/2014/main" id="{A2376D9B-8D02-1BE6-7E1C-A1020A415C8C}"/>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996;p4">
              <a:extLst>
                <a:ext uri="{FF2B5EF4-FFF2-40B4-BE49-F238E27FC236}">
                  <a16:creationId xmlns:a16="http://schemas.microsoft.com/office/drawing/2014/main" id="{ABE99EC9-A754-EE0C-212E-6F07A1E8492A}"/>
                </a:ext>
              </a:extLst>
            </p:cNvPr>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97;p4">
              <a:extLst>
                <a:ext uri="{FF2B5EF4-FFF2-40B4-BE49-F238E27FC236}">
                  <a16:creationId xmlns:a16="http://schemas.microsoft.com/office/drawing/2014/main" id="{C1F16807-16CD-4211-F976-F7A1AAA7ABB2}"/>
                </a:ext>
              </a:extLst>
            </p:cNvPr>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98;p4">
              <a:extLst>
                <a:ext uri="{FF2B5EF4-FFF2-40B4-BE49-F238E27FC236}">
                  <a16:creationId xmlns:a16="http://schemas.microsoft.com/office/drawing/2014/main" id="{0F71DD2E-2F20-027B-9A17-BEE2EF3593BE}"/>
                </a:ext>
              </a:extLst>
            </p:cNvPr>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 name="Google Shape;999;p4">
              <a:extLst>
                <a:ext uri="{FF2B5EF4-FFF2-40B4-BE49-F238E27FC236}">
                  <a16:creationId xmlns:a16="http://schemas.microsoft.com/office/drawing/2014/main" id="{9D52485A-4028-0ED8-697C-23F14F6FA470}"/>
                </a:ext>
              </a:extLst>
            </p:cNvPr>
            <p:cNvGrpSpPr/>
            <p:nvPr/>
          </p:nvGrpSpPr>
          <p:grpSpPr>
            <a:xfrm rot="-7546048">
              <a:off x="4135822" y="4172331"/>
              <a:ext cx="161701" cy="641985"/>
              <a:chOff x="7004550" y="3676293"/>
              <a:chExt cx="161700" cy="641982"/>
            </a:xfrm>
          </p:grpSpPr>
          <p:sp>
            <p:nvSpPr>
              <p:cNvPr id="19" name="Google Shape;1000;p4">
                <a:extLst>
                  <a:ext uri="{FF2B5EF4-FFF2-40B4-BE49-F238E27FC236}">
                    <a16:creationId xmlns:a16="http://schemas.microsoft.com/office/drawing/2014/main" id="{CFE95BB5-6B68-A399-C081-1D36E90B8807}"/>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001;p4">
                <a:extLst>
                  <a:ext uri="{FF2B5EF4-FFF2-40B4-BE49-F238E27FC236}">
                    <a16:creationId xmlns:a16="http://schemas.microsoft.com/office/drawing/2014/main" id="{3111E4AE-5C03-3155-2F5D-745891BD4145}"/>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002;p4">
                <a:extLst>
                  <a:ext uri="{FF2B5EF4-FFF2-40B4-BE49-F238E27FC236}">
                    <a16:creationId xmlns:a16="http://schemas.microsoft.com/office/drawing/2014/main" id="{680515E5-F4E1-E74C-2A92-65CB1C3F72E6}"/>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003;p4">
                <a:extLst>
                  <a:ext uri="{FF2B5EF4-FFF2-40B4-BE49-F238E27FC236}">
                    <a16:creationId xmlns:a16="http://schemas.microsoft.com/office/drawing/2014/main" id="{50518753-4CD9-4A39-7EA0-E8F7BDCA0CB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004;p4">
              <a:extLst>
                <a:ext uri="{FF2B5EF4-FFF2-40B4-BE49-F238E27FC236}">
                  <a16:creationId xmlns:a16="http://schemas.microsoft.com/office/drawing/2014/main" id="{3BF3E987-5D5F-0F9F-D479-92BA847FABB6}"/>
                </a:ext>
              </a:extLst>
            </p:cNvPr>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005;p4">
              <a:extLst>
                <a:ext uri="{FF2B5EF4-FFF2-40B4-BE49-F238E27FC236}">
                  <a16:creationId xmlns:a16="http://schemas.microsoft.com/office/drawing/2014/main" id="{76447D77-9E6E-4B97-3FC4-BBF90A1B964E}"/>
                </a:ext>
              </a:extLst>
            </p:cNvPr>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Google Shape;567;p3">
            <a:extLst>
              <a:ext uri="{FF2B5EF4-FFF2-40B4-BE49-F238E27FC236}">
                <a16:creationId xmlns:a16="http://schemas.microsoft.com/office/drawing/2014/main" id="{712C7061-16FA-99D0-B904-9A2360732C5F}"/>
              </a:ext>
            </a:extLst>
          </p:cNvPr>
          <p:cNvSpPr txBox="1">
            <a:spLocks/>
          </p:cNvSpPr>
          <p:nvPr/>
        </p:nvSpPr>
        <p:spPr>
          <a:xfrm>
            <a:off x="5365385" y="178206"/>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ID" sz="3200"/>
              <a:t>Kelompok 1</a:t>
            </a:r>
            <a:endParaRPr lang="en-ID" sz="3200" dirty="0"/>
          </a:p>
        </p:txBody>
      </p:sp>
      <p:grpSp>
        <p:nvGrpSpPr>
          <p:cNvPr id="5" name="Google Shape;569;p3">
            <a:extLst>
              <a:ext uri="{FF2B5EF4-FFF2-40B4-BE49-F238E27FC236}">
                <a16:creationId xmlns:a16="http://schemas.microsoft.com/office/drawing/2014/main" id="{10995453-3099-BA7E-3AE9-025B6E672051}"/>
              </a:ext>
            </a:extLst>
          </p:cNvPr>
          <p:cNvGrpSpPr/>
          <p:nvPr/>
        </p:nvGrpSpPr>
        <p:grpSpPr>
          <a:xfrm>
            <a:off x="5592105" y="823836"/>
            <a:ext cx="3431090" cy="169465"/>
            <a:chOff x="2490250" y="2498075"/>
            <a:chExt cx="4129800" cy="141300"/>
          </a:xfrm>
        </p:grpSpPr>
        <p:cxnSp>
          <p:nvCxnSpPr>
            <p:cNvPr id="11" name="Google Shape;570;p3">
              <a:extLst>
                <a:ext uri="{FF2B5EF4-FFF2-40B4-BE49-F238E27FC236}">
                  <a16:creationId xmlns:a16="http://schemas.microsoft.com/office/drawing/2014/main" id="{812D014F-B9E9-B86C-F3B6-FB9B9029321C}"/>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12" name="Google Shape;571;p3">
              <a:extLst>
                <a:ext uri="{FF2B5EF4-FFF2-40B4-BE49-F238E27FC236}">
                  <a16:creationId xmlns:a16="http://schemas.microsoft.com/office/drawing/2014/main" id="{720C6AFD-5E79-4F6D-B4C3-CBB4A1D546DE}"/>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72;p3">
              <a:extLst>
                <a:ext uri="{FF2B5EF4-FFF2-40B4-BE49-F238E27FC236}">
                  <a16:creationId xmlns:a16="http://schemas.microsoft.com/office/drawing/2014/main" id="{BBB53F4C-A52D-0CF7-C803-639EC1A88BEC}"/>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67;p3">
            <a:extLst>
              <a:ext uri="{FF2B5EF4-FFF2-40B4-BE49-F238E27FC236}">
                <a16:creationId xmlns:a16="http://schemas.microsoft.com/office/drawing/2014/main" id="{81769992-451C-6A03-8526-8E56A375F684}"/>
              </a:ext>
            </a:extLst>
          </p:cNvPr>
          <p:cNvSpPr txBox="1">
            <a:spLocks/>
          </p:cNvSpPr>
          <p:nvPr/>
        </p:nvSpPr>
        <p:spPr>
          <a:xfrm>
            <a:off x="5365385" y="866044"/>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ID" sz="3200" dirty="0">
                <a:solidFill>
                  <a:schemeClr val="accent3">
                    <a:lumMod val="20000"/>
                    <a:lumOff val="80000"/>
                  </a:schemeClr>
                </a:solidFill>
              </a:rPr>
              <a:t>WEB DEVELOPER</a:t>
            </a:r>
          </a:p>
        </p:txBody>
      </p:sp>
    </p:spTree>
    <p:extLst>
      <p:ext uri="{BB962C8B-B14F-4D97-AF65-F5344CB8AC3E}">
        <p14:creationId xmlns:p14="http://schemas.microsoft.com/office/powerpoint/2010/main" val="2325054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D79D3-5E6D-8FE1-E33C-C345E39EE10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F64565C-B6B6-E6CC-BE90-A94AFA9057A8}"/>
              </a:ext>
            </a:extLst>
          </p:cNvPr>
          <p:cNvSpPr/>
          <p:nvPr/>
        </p:nvSpPr>
        <p:spPr>
          <a:xfrm>
            <a:off x="-1" y="9498"/>
            <a:ext cx="2645394" cy="5143498"/>
          </a:xfrm>
          <a:prstGeom prst="rect">
            <a:avLst/>
          </a:prstGeom>
          <a:blipFill dpi="0" rotWithShape="1">
            <a:blip r:embed="rId2">
              <a:grayscl/>
              <a:extLst>
                <a:ext uri="{28A0092B-C50C-407E-A947-70E740481C1C}">
                  <a14:useLocalDpi xmlns:a14="http://schemas.microsoft.com/office/drawing/2010/main" val="0"/>
                </a:ext>
              </a:extLst>
            </a:blip>
            <a:srcRect/>
            <a:stretch>
              <a:fillRect l="-31296" r="-141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Rectangle 9">
            <a:extLst>
              <a:ext uri="{FF2B5EF4-FFF2-40B4-BE49-F238E27FC236}">
                <a16:creationId xmlns:a16="http://schemas.microsoft.com/office/drawing/2014/main" id="{12914836-3710-6E8C-D596-FD7AF6E2FC01}"/>
              </a:ext>
            </a:extLst>
          </p:cNvPr>
          <p:cNvSpPr/>
          <p:nvPr/>
        </p:nvSpPr>
        <p:spPr>
          <a:xfrm>
            <a:off x="2659877" y="4042"/>
            <a:ext cx="2645394" cy="5143498"/>
          </a:xfrm>
          <a:prstGeom prst="rect">
            <a:avLst/>
          </a:prstGeom>
          <a:blipFill>
            <a:blip r:embed="rId3">
              <a:grayscl/>
            </a:blip>
            <a:stretch>
              <a:fillRect l="621" t="-174" r="-10557" b="17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7" name="Rectangle: Rounded Corners 56">
            <a:extLst>
              <a:ext uri="{FF2B5EF4-FFF2-40B4-BE49-F238E27FC236}">
                <a16:creationId xmlns:a16="http://schemas.microsoft.com/office/drawing/2014/main" id="{45909E3C-F850-BA9A-1E14-277890650546}"/>
              </a:ext>
            </a:extLst>
          </p:cNvPr>
          <p:cNvSpPr/>
          <p:nvPr/>
        </p:nvSpPr>
        <p:spPr>
          <a:xfrm>
            <a:off x="64541" y="3640508"/>
            <a:ext cx="5080027" cy="1093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Rectangle 54">
            <a:extLst>
              <a:ext uri="{FF2B5EF4-FFF2-40B4-BE49-F238E27FC236}">
                <a16:creationId xmlns:a16="http://schemas.microsoft.com/office/drawing/2014/main" id="{9033DDF9-3EEE-614A-14D6-E7166103F4BD}"/>
              </a:ext>
            </a:extLst>
          </p:cNvPr>
          <p:cNvSpPr/>
          <p:nvPr/>
        </p:nvSpPr>
        <p:spPr>
          <a:xfrm>
            <a:off x="-7243" y="14246"/>
            <a:ext cx="5305272" cy="5134002"/>
          </a:xfrm>
          <a:prstGeom prst="rect">
            <a:avLst/>
          </a:prstGeom>
          <a:blipFill dpi="0" rotWithShape="1">
            <a:blip r:embed="rId4">
              <a:extLst>
                <a:ext uri="{28A0092B-C50C-407E-A947-70E740481C1C}">
                  <a14:useLocalDpi xmlns:a14="http://schemas.microsoft.com/office/drawing/2010/main" val="0"/>
                </a:ext>
              </a:extLst>
            </a:blip>
            <a:srcRect/>
            <a:stretch>
              <a:fillRect l="-12671" t="-1034" r="-3961" b="-122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Google Shape;567;p3">
            <a:extLst>
              <a:ext uri="{FF2B5EF4-FFF2-40B4-BE49-F238E27FC236}">
                <a16:creationId xmlns:a16="http://schemas.microsoft.com/office/drawing/2014/main" id="{F7DF0154-3BB3-63D9-DBF5-4842B017D738}"/>
              </a:ext>
            </a:extLst>
          </p:cNvPr>
          <p:cNvSpPr txBox="1">
            <a:spLocks/>
          </p:cNvSpPr>
          <p:nvPr/>
        </p:nvSpPr>
        <p:spPr>
          <a:xfrm>
            <a:off x="5365385" y="178206"/>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ID" sz="3200"/>
              <a:t>Kelompok 1</a:t>
            </a:r>
            <a:endParaRPr lang="en-ID" sz="3200" dirty="0"/>
          </a:p>
        </p:txBody>
      </p:sp>
      <p:grpSp>
        <p:nvGrpSpPr>
          <p:cNvPr id="61" name="Google Shape;569;p3">
            <a:extLst>
              <a:ext uri="{FF2B5EF4-FFF2-40B4-BE49-F238E27FC236}">
                <a16:creationId xmlns:a16="http://schemas.microsoft.com/office/drawing/2014/main" id="{82B5A72D-7EF0-D07A-485E-522EBDF5853E}"/>
              </a:ext>
            </a:extLst>
          </p:cNvPr>
          <p:cNvGrpSpPr/>
          <p:nvPr/>
        </p:nvGrpSpPr>
        <p:grpSpPr>
          <a:xfrm>
            <a:off x="5592105" y="823836"/>
            <a:ext cx="3431090" cy="169465"/>
            <a:chOff x="2490250" y="2498075"/>
            <a:chExt cx="4129800" cy="141300"/>
          </a:xfrm>
        </p:grpSpPr>
        <p:cxnSp>
          <p:nvCxnSpPr>
            <p:cNvPr id="62" name="Google Shape;570;p3">
              <a:extLst>
                <a:ext uri="{FF2B5EF4-FFF2-40B4-BE49-F238E27FC236}">
                  <a16:creationId xmlns:a16="http://schemas.microsoft.com/office/drawing/2014/main" id="{F8EF1CAC-E230-3646-FC04-DC6AC3068F1C}"/>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63" name="Google Shape;571;p3">
              <a:extLst>
                <a:ext uri="{FF2B5EF4-FFF2-40B4-BE49-F238E27FC236}">
                  <a16:creationId xmlns:a16="http://schemas.microsoft.com/office/drawing/2014/main" id="{84853B62-FC62-7366-E0BF-B8072154D468}"/>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572;p3">
              <a:extLst>
                <a:ext uri="{FF2B5EF4-FFF2-40B4-BE49-F238E27FC236}">
                  <a16:creationId xmlns:a16="http://schemas.microsoft.com/office/drawing/2014/main" id="{5226B738-5B06-0306-F85D-2B2489049F50}"/>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567;p3">
            <a:extLst>
              <a:ext uri="{FF2B5EF4-FFF2-40B4-BE49-F238E27FC236}">
                <a16:creationId xmlns:a16="http://schemas.microsoft.com/office/drawing/2014/main" id="{5A93C92E-7B4D-6B49-6927-C8D93FD3CFA9}"/>
              </a:ext>
            </a:extLst>
          </p:cNvPr>
          <p:cNvSpPr txBox="1">
            <a:spLocks/>
          </p:cNvSpPr>
          <p:nvPr/>
        </p:nvSpPr>
        <p:spPr>
          <a:xfrm>
            <a:off x="5365385" y="866044"/>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ID" sz="3200" dirty="0">
                <a:solidFill>
                  <a:schemeClr val="accent3">
                    <a:lumMod val="20000"/>
                    <a:lumOff val="80000"/>
                  </a:schemeClr>
                </a:solidFill>
              </a:rPr>
              <a:t>WEB DEVELOPER</a:t>
            </a:r>
          </a:p>
        </p:txBody>
      </p:sp>
    </p:spTree>
    <p:extLst>
      <p:ext uri="{BB962C8B-B14F-4D97-AF65-F5344CB8AC3E}">
        <p14:creationId xmlns:p14="http://schemas.microsoft.com/office/powerpoint/2010/main" val="1381330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C6EB-2570-A4D8-3775-3F6E4D0422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9CE08AF-3974-4BA7-C663-489E6D12287A}"/>
              </a:ext>
            </a:extLst>
          </p:cNvPr>
          <p:cNvSpPr/>
          <p:nvPr/>
        </p:nvSpPr>
        <p:spPr>
          <a:xfrm>
            <a:off x="-1" y="9498"/>
            <a:ext cx="2645394" cy="5143498"/>
          </a:xfrm>
          <a:prstGeom prst="rect">
            <a:avLst/>
          </a:prstGeom>
          <a:blipFill dpi="0" rotWithShape="1">
            <a:blip r:embed="rId2">
              <a:grayscl/>
              <a:extLst>
                <a:ext uri="{28A0092B-C50C-407E-A947-70E740481C1C}">
                  <a14:useLocalDpi xmlns:a14="http://schemas.microsoft.com/office/drawing/2010/main" val="0"/>
                </a:ext>
              </a:extLst>
            </a:blip>
            <a:srcRect/>
            <a:stretch>
              <a:fillRect l="-31296" r="-141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Rectangle 9">
            <a:extLst>
              <a:ext uri="{FF2B5EF4-FFF2-40B4-BE49-F238E27FC236}">
                <a16:creationId xmlns:a16="http://schemas.microsoft.com/office/drawing/2014/main" id="{D60FFEE3-43CC-E324-C818-F8AC92047AB9}"/>
              </a:ext>
            </a:extLst>
          </p:cNvPr>
          <p:cNvSpPr/>
          <p:nvPr/>
        </p:nvSpPr>
        <p:spPr>
          <a:xfrm>
            <a:off x="2659877" y="4042"/>
            <a:ext cx="2645394" cy="5143498"/>
          </a:xfrm>
          <a:prstGeom prst="rect">
            <a:avLst/>
          </a:prstGeom>
          <a:blipFill>
            <a:blip r:embed="rId3">
              <a:grayscl/>
            </a:blip>
            <a:stretch>
              <a:fillRect l="621" t="-174" r="-10557" b="17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7" name="Rectangle: Rounded Corners 56">
            <a:extLst>
              <a:ext uri="{FF2B5EF4-FFF2-40B4-BE49-F238E27FC236}">
                <a16:creationId xmlns:a16="http://schemas.microsoft.com/office/drawing/2014/main" id="{1E9CE12D-9FBD-6533-622C-D37FF047386C}"/>
              </a:ext>
            </a:extLst>
          </p:cNvPr>
          <p:cNvSpPr/>
          <p:nvPr/>
        </p:nvSpPr>
        <p:spPr>
          <a:xfrm>
            <a:off x="2885770" y="3724906"/>
            <a:ext cx="5080027" cy="109386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Rectangle 54">
            <a:extLst>
              <a:ext uri="{FF2B5EF4-FFF2-40B4-BE49-F238E27FC236}">
                <a16:creationId xmlns:a16="http://schemas.microsoft.com/office/drawing/2014/main" id="{008ED7B2-FCCC-AD5C-AF27-55CB9C318238}"/>
              </a:ext>
            </a:extLst>
          </p:cNvPr>
          <p:cNvSpPr/>
          <p:nvPr/>
        </p:nvSpPr>
        <p:spPr>
          <a:xfrm>
            <a:off x="7241" y="0"/>
            <a:ext cx="5305272" cy="5134002"/>
          </a:xfrm>
          <a:prstGeom prst="rect">
            <a:avLst/>
          </a:prstGeom>
          <a:blipFill dpi="0" rotWithShape="1">
            <a:blip r:embed="rId4">
              <a:extLst>
                <a:ext uri="{28A0092B-C50C-407E-A947-70E740481C1C}">
                  <a14:useLocalDpi xmlns:a14="http://schemas.microsoft.com/office/drawing/2010/main" val="0"/>
                </a:ext>
              </a:extLst>
            </a:blip>
            <a:srcRect/>
            <a:stretch>
              <a:fillRect l="-12671" t="-1034" r="-3961" b="-122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Google Shape;568;p3">
            <a:extLst>
              <a:ext uri="{FF2B5EF4-FFF2-40B4-BE49-F238E27FC236}">
                <a16:creationId xmlns:a16="http://schemas.microsoft.com/office/drawing/2014/main" id="{8A80FF45-DF15-C58A-17BE-C33C2AC8741F}"/>
              </a:ext>
            </a:extLst>
          </p:cNvPr>
          <p:cNvSpPr txBox="1">
            <a:spLocks noGrp="1"/>
          </p:cNvSpPr>
          <p:nvPr>
            <p:ph type="subTitle" idx="1"/>
          </p:nvPr>
        </p:nvSpPr>
        <p:spPr>
          <a:xfrm>
            <a:off x="5298029" y="3718167"/>
            <a:ext cx="2659878" cy="1093832"/>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5200"/>
              <a:buNone/>
            </a:pPr>
            <a:r>
              <a:rPr lang="en-US" dirty="0">
                <a:solidFill>
                  <a:schemeClr val="tx1"/>
                </a:solidFill>
              </a:rPr>
              <a:t>MUHAMAD FARHAN</a:t>
            </a:r>
            <a:endParaRPr dirty="0">
              <a:solidFill>
                <a:schemeClr val="tx1"/>
              </a:solidFill>
            </a:endParaRPr>
          </a:p>
        </p:txBody>
      </p:sp>
      <p:sp>
        <p:nvSpPr>
          <p:cNvPr id="12" name="Google Shape;567;p3">
            <a:extLst>
              <a:ext uri="{FF2B5EF4-FFF2-40B4-BE49-F238E27FC236}">
                <a16:creationId xmlns:a16="http://schemas.microsoft.com/office/drawing/2014/main" id="{6DF964D3-5AE4-5D1A-4481-4094EA756DE3}"/>
              </a:ext>
            </a:extLst>
          </p:cNvPr>
          <p:cNvSpPr txBox="1">
            <a:spLocks noGrp="1"/>
          </p:cNvSpPr>
          <p:nvPr>
            <p:ph type="title"/>
          </p:nvPr>
        </p:nvSpPr>
        <p:spPr>
          <a:xfrm>
            <a:off x="5365385" y="178206"/>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13" name="Google Shape;569;p3">
            <a:extLst>
              <a:ext uri="{FF2B5EF4-FFF2-40B4-BE49-F238E27FC236}">
                <a16:creationId xmlns:a16="http://schemas.microsoft.com/office/drawing/2014/main" id="{B217CF6E-46F4-F626-28A2-163EA521C454}"/>
              </a:ext>
            </a:extLst>
          </p:cNvPr>
          <p:cNvGrpSpPr/>
          <p:nvPr/>
        </p:nvGrpSpPr>
        <p:grpSpPr>
          <a:xfrm>
            <a:off x="5592105" y="823836"/>
            <a:ext cx="3431090" cy="169465"/>
            <a:chOff x="2490250" y="2498075"/>
            <a:chExt cx="4129800" cy="141300"/>
          </a:xfrm>
        </p:grpSpPr>
        <p:cxnSp>
          <p:nvCxnSpPr>
            <p:cNvPr id="14" name="Google Shape;570;p3">
              <a:extLst>
                <a:ext uri="{FF2B5EF4-FFF2-40B4-BE49-F238E27FC236}">
                  <a16:creationId xmlns:a16="http://schemas.microsoft.com/office/drawing/2014/main" id="{649EA989-8F7C-2EAF-6B1D-F16E766C91CC}"/>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15" name="Google Shape;571;p3">
              <a:extLst>
                <a:ext uri="{FF2B5EF4-FFF2-40B4-BE49-F238E27FC236}">
                  <a16:creationId xmlns:a16="http://schemas.microsoft.com/office/drawing/2014/main" id="{42F4C46E-9CB9-2738-8839-C8D2AF48C8C1}"/>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572;p3">
              <a:extLst>
                <a:ext uri="{FF2B5EF4-FFF2-40B4-BE49-F238E27FC236}">
                  <a16:creationId xmlns:a16="http://schemas.microsoft.com/office/drawing/2014/main" id="{2A634D47-0DCF-8741-1EC2-83A3529D680C}"/>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567;p3">
            <a:extLst>
              <a:ext uri="{FF2B5EF4-FFF2-40B4-BE49-F238E27FC236}">
                <a16:creationId xmlns:a16="http://schemas.microsoft.com/office/drawing/2014/main" id="{B92B5050-B847-1371-8987-44F86C77C444}"/>
              </a:ext>
            </a:extLst>
          </p:cNvPr>
          <p:cNvSpPr txBox="1">
            <a:spLocks/>
          </p:cNvSpPr>
          <p:nvPr/>
        </p:nvSpPr>
        <p:spPr>
          <a:xfrm>
            <a:off x="5365385" y="866044"/>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ID" sz="3200" dirty="0">
                <a:solidFill>
                  <a:schemeClr val="accent3">
                    <a:lumMod val="20000"/>
                    <a:lumOff val="80000"/>
                  </a:schemeClr>
                </a:solidFill>
              </a:rPr>
              <a:t>WEB DEVELOPER</a:t>
            </a:r>
          </a:p>
        </p:txBody>
      </p:sp>
    </p:spTree>
    <p:extLst>
      <p:ext uri="{BB962C8B-B14F-4D97-AF65-F5344CB8AC3E}">
        <p14:creationId xmlns:p14="http://schemas.microsoft.com/office/powerpoint/2010/main" val="179944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903AD-24FB-7BFB-F277-DE3F85BB1615}"/>
            </a:ext>
          </a:extLst>
        </p:cNvPr>
        <p:cNvGrpSpPr/>
        <p:nvPr/>
      </p:nvGrpSpPr>
      <p:grpSpPr>
        <a:xfrm>
          <a:off x="0" y="0"/>
          <a:ext cx="0" cy="0"/>
          <a:chOff x="0" y="0"/>
          <a:chExt cx="0" cy="0"/>
        </a:xfrm>
      </p:grpSpPr>
      <p:sp>
        <p:nvSpPr>
          <p:cNvPr id="21" name="Google Shape;567;p3">
            <a:extLst>
              <a:ext uri="{FF2B5EF4-FFF2-40B4-BE49-F238E27FC236}">
                <a16:creationId xmlns:a16="http://schemas.microsoft.com/office/drawing/2014/main" id="{2E0A30EB-E533-9B43-2146-006F2CC0D434}"/>
              </a:ext>
            </a:extLst>
          </p:cNvPr>
          <p:cNvSpPr txBox="1">
            <a:spLocks noGrp="1"/>
          </p:cNvSpPr>
          <p:nvPr>
            <p:ph type="title"/>
          </p:nvPr>
        </p:nvSpPr>
        <p:spPr>
          <a:xfrm>
            <a:off x="5365385" y="178206"/>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9E21D719-8459-4712-1B2F-DC4EFB169ADB}"/>
              </a:ext>
            </a:extLst>
          </p:cNvPr>
          <p:cNvGrpSpPr/>
          <p:nvPr/>
        </p:nvGrpSpPr>
        <p:grpSpPr>
          <a:xfrm>
            <a:off x="5592105" y="823836"/>
            <a:ext cx="3431090" cy="169465"/>
            <a:chOff x="2490250" y="2498075"/>
            <a:chExt cx="4129800" cy="141300"/>
          </a:xfrm>
        </p:grpSpPr>
        <p:cxnSp>
          <p:nvCxnSpPr>
            <p:cNvPr id="23" name="Google Shape;570;p3">
              <a:extLst>
                <a:ext uri="{FF2B5EF4-FFF2-40B4-BE49-F238E27FC236}">
                  <a16:creationId xmlns:a16="http://schemas.microsoft.com/office/drawing/2014/main" id="{52AFD51A-40CD-0D05-4336-2DE9060A88A9}"/>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6325E534-EB28-62F3-B6C6-0562DD1AC45A}"/>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9FC70F45-5305-565F-720B-4CD9B7850B12}"/>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67;p3">
            <a:extLst>
              <a:ext uri="{FF2B5EF4-FFF2-40B4-BE49-F238E27FC236}">
                <a16:creationId xmlns:a16="http://schemas.microsoft.com/office/drawing/2014/main" id="{65AAC90A-031E-FB58-2234-520E7488523A}"/>
              </a:ext>
            </a:extLst>
          </p:cNvPr>
          <p:cNvSpPr txBox="1">
            <a:spLocks/>
          </p:cNvSpPr>
          <p:nvPr/>
        </p:nvSpPr>
        <p:spPr>
          <a:xfrm>
            <a:off x="5365385" y="866044"/>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ID" sz="3200" dirty="0">
                <a:solidFill>
                  <a:schemeClr val="accent3">
                    <a:lumMod val="20000"/>
                    <a:lumOff val="80000"/>
                  </a:schemeClr>
                </a:solidFill>
              </a:rPr>
              <a:t>WEB DEVELOPER</a:t>
            </a:r>
          </a:p>
        </p:txBody>
      </p:sp>
      <p:sp>
        <p:nvSpPr>
          <p:cNvPr id="57" name="Rectangle: Rounded Corners 56">
            <a:extLst>
              <a:ext uri="{FF2B5EF4-FFF2-40B4-BE49-F238E27FC236}">
                <a16:creationId xmlns:a16="http://schemas.microsoft.com/office/drawing/2014/main" id="{E10C7BD2-7D19-E8A8-0D14-324098850493}"/>
              </a:ext>
            </a:extLst>
          </p:cNvPr>
          <p:cNvSpPr/>
          <p:nvPr/>
        </p:nvSpPr>
        <p:spPr>
          <a:xfrm>
            <a:off x="64541" y="3640508"/>
            <a:ext cx="5080027" cy="1093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Rectangle 54">
            <a:extLst>
              <a:ext uri="{FF2B5EF4-FFF2-40B4-BE49-F238E27FC236}">
                <a16:creationId xmlns:a16="http://schemas.microsoft.com/office/drawing/2014/main" id="{DB6B5458-E378-9AF4-5646-FAC11A3F3882}"/>
              </a:ext>
            </a:extLst>
          </p:cNvPr>
          <p:cNvSpPr/>
          <p:nvPr/>
        </p:nvSpPr>
        <p:spPr>
          <a:xfrm>
            <a:off x="0" y="9498"/>
            <a:ext cx="5305272" cy="5134002"/>
          </a:xfrm>
          <a:prstGeom prst="rect">
            <a:avLst/>
          </a:prstGeom>
          <a:blipFill dpi="0" rotWithShape="1">
            <a:blip r:embed="rId2">
              <a:extLst>
                <a:ext uri="{28A0092B-C50C-407E-A947-70E740481C1C}">
                  <a14:useLocalDpi xmlns:a14="http://schemas.microsoft.com/office/drawing/2010/main" val="0"/>
                </a:ext>
              </a:extLst>
            </a:blip>
            <a:srcRect/>
            <a:stretch>
              <a:fillRect l="-12671" t="-1034" r="-3961" b="-122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3784943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DF310-5074-6970-CEF2-8BD1F09B4710}"/>
            </a:ext>
          </a:extLst>
        </p:cNvPr>
        <p:cNvGrpSpPr/>
        <p:nvPr/>
      </p:nvGrpSpPr>
      <p:grpSpPr>
        <a:xfrm>
          <a:off x="0" y="0"/>
          <a:ext cx="0" cy="0"/>
          <a:chOff x="0" y="0"/>
          <a:chExt cx="0" cy="0"/>
        </a:xfrm>
      </p:grpSpPr>
      <p:sp>
        <p:nvSpPr>
          <p:cNvPr id="21" name="Google Shape;567;p3">
            <a:extLst>
              <a:ext uri="{FF2B5EF4-FFF2-40B4-BE49-F238E27FC236}">
                <a16:creationId xmlns:a16="http://schemas.microsoft.com/office/drawing/2014/main" id="{A909749B-5E04-5C0E-061A-4A0F27E4D689}"/>
              </a:ext>
            </a:extLst>
          </p:cNvPr>
          <p:cNvSpPr txBox="1">
            <a:spLocks noGrp="1"/>
          </p:cNvSpPr>
          <p:nvPr>
            <p:ph type="title"/>
          </p:nvPr>
        </p:nvSpPr>
        <p:spPr>
          <a:xfrm>
            <a:off x="0" y="102550"/>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2F7C5431-16B3-24D1-2F50-C17276641651}"/>
              </a:ext>
            </a:extLst>
          </p:cNvPr>
          <p:cNvGrpSpPr/>
          <p:nvPr/>
        </p:nvGrpSpPr>
        <p:grpSpPr>
          <a:xfrm>
            <a:off x="226720" y="748180"/>
            <a:ext cx="3431090" cy="169465"/>
            <a:chOff x="2490250" y="2498075"/>
            <a:chExt cx="4129800" cy="141300"/>
          </a:xfrm>
        </p:grpSpPr>
        <p:cxnSp>
          <p:nvCxnSpPr>
            <p:cNvPr id="23" name="Google Shape;570;p3">
              <a:extLst>
                <a:ext uri="{FF2B5EF4-FFF2-40B4-BE49-F238E27FC236}">
                  <a16:creationId xmlns:a16="http://schemas.microsoft.com/office/drawing/2014/main" id="{DBC3D3F3-88A2-187B-2B3A-8A19DE410B82}"/>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C82B6FB6-614E-948B-127E-6397A98E7CF4}"/>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3A6C3490-FD19-A401-4657-9E2402564A20}"/>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67;p3">
            <a:extLst>
              <a:ext uri="{FF2B5EF4-FFF2-40B4-BE49-F238E27FC236}">
                <a16:creationId xmlns:a16="http://schemas.microsoft.com/office/drawing/2014/main" id="{D2F7033E-C9CE-3A61-65A9-099DA8F99D58}"/>
              </a:ext>
            </a:extLst>
          </p:cNvPr>
          <p:cNvSpPr txBox="1">
            <a:spLocks/>
          </p:cNvSpPr>
          <p:nvPr/>
        </p:nvSpPr>
        <p:spPr>
          <a:xfrm>
            <a:off x="0" y="790388"/>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ID" sz="3200" dirty="0">
                <a:solidFill>
                  <a:schemeClr val="accent3">
                    <a:lumMod val="20000"/>
                    <a:lumOff val="80000"/>
                  </a:schemeClr>
                </a:solidFill>
              </a:rPr>
              <a:t>WEB DEVELOPER</a:t>
            </a:r>
          </a:p>
        </p:txBody>
      </p:sp>
      <p:sp>
        <p:nvSpPr>
          <p:cNvPr id="55" name="Rectangle 54">
            <a:extLst>
              <a:ext uri="{FF2B5EF4-FFF2-40B4-BE49-F238E27FC236}">
                <a16:creationId xmlns:a16="http://schemas.microsoft.com/office/drawing/2014/main" id="{DA7B4A67-ED73-DD17-E614-8D139153E5B6}"/>
              </a:ext>
            </a:extLst>
          </p:cNvPr>
          <p:cNvSpPr/>
          <p:nvPr/>
        </p:nvSpPr>
        <p:spPr>
          <a:xfrm>
            <a:off x="3889905" y="0"/>
            <a:ext cx="5305272" cy="5134002"/>
          </a:xfrm>
          <a:prstGeom prst="rect">
            <a:avLst/>
          </a:prstGeom>
          <a:blipFill dpi="0" rotWithShape="1">
            <a:blip r:embed="rId2">
              <a:grayscl/>
              <a:extLst>
                <a:ext uri="{28A0092B-C50C-407E-A947-70E740481C1C}">
                  <a14:useLocalDpi xmlns:a14="http://schemas.microsoft.com/office/drawing/2010/main" val="0"/>
                </a:ext>
              </a:extLst>
            </a:blip>
            <a:srcRect/>
            <a:stretch>
              <a:fillRect l="-12671" t="-1034" r="-3961" b="-122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798952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7119-9257-E08C-49AE-22BD81C78C85}"/>
            </a:ext>
          </a:extLst>
        </p:cNvPr>
        <p:cNvGrpSpPr/>
        <p:nvPr/>
      </p:nvGrpSpPr>
      <p:grpSpPr>
        <a:xfrm>
          <a:off x="0" y="0"/>
          <a:ext cx="0" cy="0"/>
          <a:chOff x="0" y="0"/>
          <a:chExt cx="0" cy="0"/>
        </a:xfrm>
      </p:grpSpPr>
      <p:sp>
        <p:nvSpPr>
          <p:cNvPr id="21" name="Google Shape;567;p3">
            <a:extLst>
              <a:ext uri="{FF2B5EF4-FFF2-40B4-BE49-F238E27FC236}">
                <a16:creationId xmlns:a16="http://schemas.microsoft.com/office/drawing/2014/main" id="{E8699250-15B9-25A7-951C-D653F8D80583}"/>
              </a:ext>
            </a:extLst>
          </p:cNvPr>
          <p:cNvSpPr txBox="1">
            <a:spLocks noGrp="1"/>
          </p:cNvSpPr>
          <p:nvPr>
            <p:ph type="title"/>
          </p:nvPr>
        </p:nvSpPr>
        <p:spPr>
          <a:xfrm>
            <a:off x="1" y="367470"/>
            <a:ext cx="9144000"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4FCEB9E7-4B93-F0D5-D754-1CEF54AE9B92}"/>
              </a:ext>
            </a:extLst>
          </p:cNvPr>
          <p:cNvGrpSpPr/>
          <p:nvPr/>
        </p:nvGrpSpPr>
        <p:grpSpPr>
          <a:xfrm>
            <a:off x="2033078" y="1105270"/>
            <a:ext cx="4897562" cy="166220"/>
            <a:chOff x="2490250" y="2498075"/>
            <a:chExt cx="4129800" cy="141300"/>
          </a:xfrm>
        </p:grpSpPr>
        <p:cxnSp>
          <p:nvCxnSpPr>
            <p:cNvPr id="23" name="Google Shape;570;p3">
              <a:extLst>
                <a:ext uri="{FF2B5EF4-FFF2-40B4-BE49-F238E27FC236}">
                  <a16:creationId xmlns:a16="http://schemas.microsoft.com/office/drawing/2014/main" id="{C6C18B19-33C0-CD28-0AC9-778899D56CAB}"/>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3EB50A03-02AB-CA7A-5B67-11DF007A69D5}"/>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811FA228-EEFF-35DF-B677-43D59203C1FD}"/>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 name="Rectangle 54">
            <a:extLst>
              <a:ext uri="{FF2B5EF4-FFF2-40B4-BE49-F238E27FC236}">
                <a16:creationId xmlns:a16="http://schemas.microsoft.com/office/drawing/2014/main" id="{56D2F278-3DCC-7E64-AE6E-2CF669A931AE}"/>
              </a:ext>
            </a:extLst>
          </p:cNvPr>
          <p:cNvSpPr/>
          <p:nvPr/>
        </p:nvSpPr>
        <p:spPr>
          <a:xfrm>
            <a:off x="9144000" y="9498"/>
            <a:ext cx="5305272" cy="5134002"/>
          </a:xfrm>
          <a:prstGeom prst="rect">
            <a:avLst/>
          </a:prstGeom>
          <a:blipFill dpi="0" rotWithShape="1">
            <a:blip r:embed="rId2">
              <a:grayscl/>
              <a:extLst>
                <a:ext uri="{28A0092B-C50C-407E-A947-70E740481C1C}">
                  <a14:useLocalDpi xmlns:a14="http://schemas.microsoft.com/office/drawing/2010/main" val="0"/>
                </a:ext>
              </a:extLst>
            </a:blip>
            <a:srcRect/>
            <a:stretch>
              <a:fillRect l="-12671" t="-1034" r="-3961" b="-122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65103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241454"/>
            </a:gs>
            <a:gs pos="100000">
              <a:srgbClr val="4E2CB3"/>
            </a:gs>
          </a:gsLst>
          <a:lin ang="5400700" scaled="0"/>
        </a:gradFill>
        <a:effectLst/>
      </p:bgPr>
    </p:bg>
    <p:spTree>
      <p:nvGrpSpPr>
        <p:cNvPr id="1" name="Shape 614"/>
        <p:cNvGrpSpPr/>
        <p:nvPr/>
      </p:nvGrpSpPr>
      <p:grpSpPr>
        <a:xfrm>
          <a:off x="0" y="0"/>
          <a:ext cx="0" cy="0"/>
          <a:chOff x="0" y="0"/>
          <a:chExt cx="0" cy="0"/>
        </a:xfrm>
      </p:grpSpPr>
      <p:sp>
        <p:nvSpPr>
          <p:cNvPr id="615" name="Google Shape;615;p2"/>
          <p:cNvSpPr/>
          <p:nvPr/>
        </p:nvSpPr>
        <p:spPr>
          <a:xfrm>
            <a:off x="695013" y="137945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
          <p:cNvSpPr/>
          <p:nvPr/>
        </p:nvSpPr>
        <p:spPr>
          <a:xfrm>
            <a:off x="695013" y="2603369"/>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
          <p:cNvSpPr/>
          <p:nvPr/>
        </p:nvSpPr>
        <p:spPr>
          <a:xfrm>
            <a:off x="695013" y="382728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
          <p:cNvSpPr/>
          <p:nvPr/>
        </p:nvSpPr>
        <p:spPr>
          <a:xfrm>
            <a:off x="4727413" y="139373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
          <p:cNvSpPr/>
          <p:nvPr/>
        </p:nvSpPr>
        <p:spPr>
          <a:xfrm>
            <a:off x="4727413" y="261765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
          <p:cNvSpPr txBox="1">
            <a:spLocks noGrp="1"/>
          </p:cNvSpPr>
          <p:nvPr>
            <p:ph type="title" idx="8"/>
          </p:nvPr>
        </p:nvSpPr>
        <p:spPr>
          <a:xfrm>
            <a:off x="665050" y="1327875"/>
            <a:ext cx="813900" cy="87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800"/>
              <a:buNone/>
            </a:pPr>
            <a:r>
              <a:rPr lang="en"/>
              <a:t>01</a:t>
            </a:r>
            <a:endParaRPr/>
          </a:p>
        </p:txBody>
      </p:sp>
      <p:sp>
        <p:nvSpPr>
          <p:cNvPr id="621" name="Google Shape;621;p2"/>
          <p:cNvSpPr txBox="1">
            <a:spLocks noGrp="1"/>
          </p:cNvSpPr>
          <p:nvPr>
            <p:ph type="title" idx="9"/>
          </p:nvPr>
        </p:nvSpPr>
        <p:spPr>
          <a:xfrm>
            <a:off x="665050" y="2549983"/>
            <a:ext cx="813900" cy="87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800"/>
              <a:buNone/>
            </a:pPr>
            <a:r>
              <a:rPr lang="en"/>
              <a:t>02</a:t>
            </a:r>
            <a:endParaRPr/>
          </a:p>
        </p:txBody>
      </p:sp>
      <p:sp>
        <p:nvSpPr>
          <p:cNvPr id="622" name="Google Shape;622;p2"/>
          <p:cNvSpPr txBox="1">
            <a:spLocks noGrp="1"/>
          </p:cNvSpPr>
          <p:nvPr>
            <p:ph type="title" idx="13"/>
          </p:nvPr>
        </p:nvSpPr>
        <p:spPr>
          <a:xfrm>
            <a:off x="4698187" y="2566745"/>
            <a:ext cx="813900" cy="87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800"/>
              <a:buNone/>
            </a:pPr>
            <a:r>
              <a:rPr lang="en"/>
              <a:t>05</a:t>
            </a:r>
            <a:endParaRPr/>
          </a:p>
        </p:txBody>
      </p:sp>
      <p:sp>
        <p:nvSpPr>
          <p:cNvPr id="623" name="Google Shape;623;p2"/>
          <p:cNvSpPr txBox="1">
            <a:spLocks noGrp="1"/>
          </p:cNvSpPr>
          <p:nvPr>
            <p:ph type="title" idx="14"/>
          </p:nvPr>
        </p:nvSpPr>
        <p:spPr>
          <a:xfrm>
            <a:off x="4698187" y="1338569"/>
            <a:ext cx="813900" cy="87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800"/>
              <a:buNone/>
            </a:pPr>
            <a:r>
              <a:rPr lang="en"/>
              <a:t>04</a:t>
            </a:r>
            <a:endParaRPr/>
          </a:p>
        </p:txBody>
      </p:sp>
      <p:sp>
        <p:nvSpPr>
          <p:cNvPr id="624" name="Google Shape;624;p2"/>
          <p:cNvSpPr txBox="1">
            <a:spLocks noGrp="1"/>
          </p:cNvSpPr>
          <p:nvPr>
            <p:ph type="title" idx="19"/>
          </p:nvPr>
        </p:nvSpPr>
        <p:spPr>
          <a:xfrm>
            <a:off x="665050" y="3772090"/>
            <a:ext cx="813900" cy="87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800"/>
              <a:buNone/>
            </a:pPr>
            <a:r>
              <a:rPr lang="en"/>
              <a:t>03</a:t>
            </a:r>
            <a:endParaRPr/>
          </a:p>
        </p:txBody>
      </p:sp>
      <p:sp>
        <p:nvSpPr>
          <p:cNvPr id="625" name="Google Shape;625;p2"/>
          <p:cNvSpPr txBox="1">
            <a:spLocks noGrp="1"/>
          </p:cNvSpPr>
          <p:nvPr>
            <p:ph type="title" idx="21"/>
          </p:nvPr>
        </p:nvSpPr>
        <p:spPr>
          <a:xfrm>
            <a:off x="717425" y="388925"/>
            <a:ext cx="7709100" cy="58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Pembahasan</a:t>
            </a:r>
            <a:endParaRPr/>
          </a:p>
        </p:txBody>
      </p:sp>
      <p:sp>
        <p:nvSpPr>
          <p:cNvPr id="626" name="Google Shape;626;p2"/>
          <p:cNvSpPr txBox="1">
            <a:spLocks noGrp="1"/>
          </p:cNvSpPr>
          <p:nvPr>
            <p:ph type="title"/>
          </p:nvPr>
        </p:nvSpPr>
        <p:spPr>
          <a:xfrm>
            <a:off x="1571604" y="1571618"/>
            <a:ext cx="3120300" cy="34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Tentang Projek</a:t>
            </a:r>
            <a:endParaRPr/>
          </a:p>
        </p:txBody>
      </p:sp>
      <p:sp>
        <p:nvSpPr>
          <p:cNvPr id="627" name="Google Shape;627;p2"/>
          <p:cNvSpPr txBox="1">
            <a:spLocks noGrp="1"/>
          </p:cNvSpPr>
          <p:nvPr>
            <p:ph type="title" idx="2"/>
          </p:nvPr>
        </p:nvSpPr>
        <p:spPr>
          <a:xfrm>
            <a:off x="1571604" y="2786064"/>
            <a:ext cx="3120300" cy="34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Tema Website</a:t>
            </a:r>
            <a:endParaRPr/>
          </a:p>
        </p:txBody>
      </p:sp>
      <p:sp>
        <p:nvSpPr>
          <p:cNvPr id="628" name="Google Shape;628;p2"/>
          <p:cNvSpPr txBox="1">
            <a:spLocks noGrp="1"/>
          </p:cNvSpPr>
          <p:nvPr>
            <p:ph type="title" idx="4"/>
          </p:nvPr>
        </p:nvSpPr>
        <p:spPr>
          <a:xfrm>
            <a:off x="5572132" y="1714494"/>
            <a:ext cx="3120300" cy="34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Target Pengguna</a:t>
            </a:r>
            <a:br>
              <a:rPr lang="en"/>
            </a:br>
            <a:endParaRPr/>
          </a:p>
        </p:txBody>
      </p:sp>
      <p:sp>
        <p:nvSpPr>
          <p:cNvPr id="629" name="Google Shape;629;p2"/>
          <p:cNvSpPr txBox="1">
            <a:spLocks noGrp="1"/>
          </p:cNvSpPr>
          <p:nvPr>
            <p:ph type="title" idx="6"/>
          </p:nvPr>
        </p:nvSpPr>
        <p:spPr>
          <a:xfrm>
            <a:off x="5643570" y="2857502"/>
            <a:ext cx="3120300" cy="34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Dokumentasi progress</a:t>
            </a:r>
            <a:endParaRPr/>
          </a:p>
        </p:txBody>
      </p:sp>
      <p:sp>
        <p:nvSpPr>
          <p:cNvPr id="630" name="Google Shape;630;p2"/>
          <p:cNvSpPr txBox="1">
            <a:spLocks noGrp="1"/>
          </p:cNvSpPr>
          <p:nvPr>
            <p:ph type="title" idx="15"/>
          </p:nvPr>
        </p:nvSpPr>
        <p:spPr>
          <a:xfrm>
            <a:off x="1571604" y="4214824"/>
            <a:ext cx="3120300" cy="34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Tujuan Pembuatan Website</a:t>
            </a:r>
            <a:br>
              <a:rPr lang="en"/>
            </a:br>
            <a:endParaRPr/>
          </a:p>
        </p:txBody>
      </p:sp>
      <p:grpSp>
        <p:nvGrpSpPr>
          <p:cNvPr id="631" name="Google Shape;631;p2"/>
          <p:cNvGrpSpPr/>
          <p:nvPr/>
        </p:nvGrpSpPr>
        <p:grpSpPr>
          <a:xfrm>
            <a:off x="422800" y="796200"/>
            <a:ext cx="8378293" cy="3152852"/>
            <a:chOff x="422800" y="796200"/>
            <a:chExt cx="8378293" cy="3152852"/>
          </a:xfrm>
        </p:grpSpPr>
        <p:grpSp>
          <p:nvGrpSpPr>
            <p:cNvPr id="632" name="Google Shape;632;p2"/>
            <p:cNvGrpSpPr/>
            <p:nvPr/>
          </p:nvGrpSpPr>
          <p:grpSpPr>
            <a:xfrm>
              <a:off x="7926645" y="3442151"/>
              <a:ext cx="545147" cy="506901"/>
              <a:chOff x="4818730" y="3307263"/>
              <a:chExt cx="1827512" cy="1699300"/>
            </a:xfrm>
          </p:grpSpPr>
          <p:sp>
            <p:nvSpPr>
              <p:cNvPr id="633" name="Google Shape;633;p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8" name="Google Shape;658;p2"/>
            <p:cNvSpPr/>
            <p:nvPr/>
          </p:nvSpPr>
          <p:spPr>
            <a:xfrm>
              <a:off x="422800" y="3624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
            <p:cNvSpPr/>
            <p:nvPr/>
          </p:nvSpPr>
          <p:spPr>
            <a:xfrm>
              <a:off x="5322475" y="7962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
            <p:cNvSpPr/>
            <p:nvPr/>
          </p:nvSpPr>
          <p:spPr>
            <a:xfrm>
              <a:off x="4150575" y="3665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1" name="Google Shape;661;p2"/>
            <p:cNvGrpSpPr/>
            <p:nvPr/>
          </p:nvGrpSpPr>
          <p:grpSpPr>
            <a:xfrm rot="-7546048">
              <a:off x="8412534" y="1743468"/>
              <a:ext cx="161701" cy="641985"/>
              <a:chOff x="7004550" y="3676293"/>
              <a:chExt cx="161700" cy="641982"/>
            </a:xfrm>
          </p:grpSpPr>
          <p:sp>
            <p:nvSpPr>
              <p:cNvPr id="662" name="Google Shape;662;p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
          <p:cNvSpPr txBox="1">
            <a:spLocks noGrp="1"/>
          </p:cNvSpPr>
          <p:nvPr>
            <p:ph type="title"/>
          </p:nvPr>
        </p:nvSpPr>
        <p:spPr>
          <a:xfrm>
            <a:off x="428596" y="2357436"/>
            <a:ext cx="4250400" cy="68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FFC000"/>
                </a:solidFill>
              </a:rPr>
              <a:t>Tentang Project</a:t>
            </a:r>
            <a:endParaRPr>
              <a:solidFill>
                <a:srgbClr val="FFC000"/>
              </a:solidFill>
            </a:endParaRPr>
          </a:p>
        </p:txBody>
      </p:sp>
      <p:sp>
        <p:nvSpPr>
          <p:cNvPr id="671" name="Google Shape;671;p4"/>
          <p:cNvSpPr txBox="1">
            <a:spLocks noGrp="1"/>
          </p:cNvSpPr>
          <p:nvPr>
            <p:ph type="title" idx="2"/>
          </p:nvPr>
        </p:nvSpPr>
        <p:spPr>
          <a:xfrm>
            <a:off x="720800" y="1041075"/>
            <a:ext cx="2218200" cy="1190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0"/>
              <a:buNone/>
            </a:pPr>
            <a:r>
              <a:rPr lang="en"/>
              <a:t>01</a:t>
            </a:r>
            <a:endParaRPr/>
          </a:p>
        </p:txBody>
      </p:sp>
      <p:grpSp>
        <p:nvGrpSpPr>
          <p:cNvPr id="672" name="Google Shape;672;p4"/>
          <p:cNvGrpSpPr/>
          <p:nvPr/>
        </p:nvGrpSpPr>
        <p:grpSpPr>
          <a:xfrm>
            <a:off x="5032847" y="888966"/>
            <a:ext cx="3537900" cy="3681776"/>
            <a:chOff x="5032847" y="888966"/>
            <a:chExt cx="3537900" cy="3681776"/>
          </a:xfrm>
        </p:grpSpPr>
        <p:sp>
          <p:nvSpPr>
            <p:cNvPr id="673" name="Google Shape;673;p4"/>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4" name="Google Shape;674;p4"/>
            <p:cNvGrpSpPr/>
            <p:nvPr/>
          </p:nvGrpSpPr>
          <p:grpSpPr>
            <a:xfrm>
              <a:off x="5117540" y="888966"/>
              <a:ext cx="3368830" cy="3591052"/>
              <a:chOff x="5126869" y="785625"/>
              <a:chExt cx="3583481" cy="3819862"/>
            </a:xfrm>
          </p:grpSpPr>
          <p:sp>
            <p:nvSpPr>
              <p:cNvPr id="675" name="Google Shape;675;p4"/>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4"/>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4"/>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4"/>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4"/>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4"/>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4"/>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4"/>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4"/>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4"/>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4"/>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4"/>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4"/>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4"/>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4"/>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4"/>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4"/>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4"/>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4"/>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4"/>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4"/>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4"/>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4"/>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4"/>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4"/>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4"/>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4"/>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4"/>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4"/>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4"/>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4"/>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4"/>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4"/>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4"/>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4"/>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4"/>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4"/>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4"/>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4"/>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4"/>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4"/>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4"/>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4"/>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4"/>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4"/>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4"/>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4"/>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4"/>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4"/>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4"/>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4"/>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4"/>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4"/>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4"/>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4"/>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4"/>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4"/>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4"/>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4"/>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4"/>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4"/>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4"/>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4"/>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4"/>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4"/>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4"/>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4"/>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4"/>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4"/>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4"/>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4"/>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4"/>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4"/>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4"/>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4"/>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4"/>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4"/>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4"/>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4"/>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4"/>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4"/>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4"/>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4"/>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4"/>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4"/>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4"/>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4"/>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9525"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4"/>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9525"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4"/>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9525"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4"/>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9525"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4"/>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4"/>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4"/>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4"/>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4"/>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4"/>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4"/>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4"/>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4"/>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4"/>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4"/>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4"/>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4"/>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4"/>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4"/>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4"/>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4"/>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4"/>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4"/>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4"/>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4"/>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4"/>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4"/>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4"/>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4"/>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4"/>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4"/>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4"/>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4"/>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967" name="Google Shape;967;p4"/>
          <p:cNvCxnSpPr/>
          <p:nvPr/>
        </p:nvCxnSpPr>
        <p:spPr>
          <a:xfrm rot="10800000">
            <a:off x="4013" y="3269650"/>
            <a:ext cx="4292100" cy="0"/>
          </a:xfrm>
          <a:prstGeom prst="straightConnector1">
            <a:avLst/>
          </a:prstGeom>
          <a:noFill/>
          <a:ln w="19050" cap="flat" cmpd="sng">
            <a:solidFill>
              <a:schemeClr val="accent1"/>
            </a:solidFill>
            <a:prstDash val="solid"/>
            <a:round/>
            <a:headEnd type="none" w="sm" len="sm"/>
            <a:tailEnd type="none" w="sm" len="sm"/>
          </a:ln>
        </p:spPr>
      </p:cxnSp>
      <p:sp>
        <p:nvSpPr>
          <p:cNvPr id="968" name="Google Shape;968;p4"/>
          <p:cNvSpPr/>
          <p:nvPr/>
        </p:nvSpPr>
        <p:spPr>
          <a:xfrm rot="10800000" flipH="1">
            <a:off x="4296125"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9" name="Google Shape;969;p4"/>
          <p:cNvGrpSpPr/>
          <p:nvPr/>
        </p:nvGrpSpPr>
        <p:grpSpPr>
          <a:xfrm>
            <a:off x="803157" y="785625"/>
            <a:ext cx="7946368" cy="3960919"/>
            <a:chOff x="803157" y="785625"/>
            <a:chExt cx="7946368" cy="3960919"/>
          </a:xfrm>
        </p:grpSpPr>
        <p:grpSp>
          <p:nvGrpSpPr>
            <p:cNvPr id="970" name="Google Shape;970;p4"/>
            <p:cNvGrpSpPr/>
            <p:nvPr/>
          </p:nvGrpSpPr>
          <p:grpSpPr>
            <a:xfrm>
              <a:off x="803157" y="4098576"/>
              <a:ext cx="545147" cy="506901"/>
              <a:chOff x="4818730" y="3307263"/>
              <a:chExt cx="1827512" cy="1699300"/>
            </a:xfrm>
          </p:grpSpPr>
          <p:sp>
            <p:nvSpPr>
              <p:cNvPr id="971" name="Google Shape;971;p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4"/>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4"/>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4"/>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6" name="Google Shape;996;p4"/>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4"/>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4"/>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9" name="Google Shape;999;p4"/>
            <p:cNvGrpSpPr/>
            <p:nvPr/>
          </p:nvGrpSpPr>
          <p:grpSpPr>
            <a:xfrm rot="-7546048">
              <a:off x="4135822" y="4172331"/>
              <a:ext cx="161701" cy="641985"/>
              <a:chOff x="7004550" y="3676293"/>
              <a:chExt cx="161700" cy="641982"/>
            </a:xfrm>
          </p:grpSpPr>
          <p:sp>
            <p:nvSpPr>
              <p:cNvPr id="1000" name="Google Shape;1000;p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4" name="Google Shape;1004;p4"/>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70"/>
                                        </p:tgtEl>
                                        <p:attrNameLst>
                                          <p:attrName>style.visibility</p:attrName>
                                        </p:attrNameLst>
                                      </p:cBhvr>
                                      <p:to>
                                        <p:strVal val="visible"/>
                                      </p:to>
                                    </p:set>
                                    <p:animEffect transition="in" filter="fade">
                                      <p:cBhvr>
                                        <p:cTn id="11" dur="1000"/>
                                        <p:tgtEl>
                                          <p:spTgt spid="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5"/>
          <p:cNvSpPr txBox="1">
            <a:spLocks noGrp="1"/>
          </p:cNvSpPr>
          <p:nvPr>
            <p:ph type="title"/>
          </p:nvPr>
        </p:nvSpPr>
        <p:spPr>
          <a:xfrm>
            <a:off x="1291125" y="1641225"/>
            <a:ext cx="6561600" cy="2077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None/>
            </a:pPr>
            <a:r>
              <a:rPr lang="en" sz="1800"/>
              <a:t>Proyek pembuatan website ini bertujuan untuk menciptakan platform online yang menarik dan fungsional untuk mempromosikan produk, jasa, atau informasi. Dengan menggunakan teknologi web terkini, website ini akan dirancang untuk memberikan pengalaman pengguna yang baik dan meningkatkan visibilitas online.</a:t>
            </a:r>
            <a:endParaRPr sz="1800"/>
          </a:p>
        </p:txBody>
      </p:sp>
      <p:grpSp>
        <p:nvGrpSpPr>
          <p:cNvPr id="1011" name="Google Shape;1011;p5"/>
          <p:cNvGrpSpPr/>
          <p:nvPr/>
        </p:nvGrpSpPr>
        <p:grpSpPr>
          <a:xfrm>
            <a:off x="527825" y="823265"/>
            <a:ext cx="8088350" cy="3782212"/>
            <a:chOff x="527825" y="823265"/>
            <a:chExt cx="8088350" cy="3782212"/>
          </a:xfrm>
        </p:grpSpPr>
        <p:grpSp>
          <p:nvGrpSpPr>
            <p:cNvPr id="1012" name="Google Shape;1012;p5"/>
            <p:cNvGrpSpPr/>
            <p:nvPr/>
          </p:nvGrpSpPr>
          <p:grpSpPr>
            <a:xfrm>
              <a:off x="7203957" y="4098576"/>
              <a:ext cx="545147" cy="506901"/>
              <a:chOff x="4818730" y="3307263"/>
              <a:chExt cx="1827512" cy="1699300"/>
            </a:xfrm>
          </p:grpSpPr>
          <p:sp>
            <p:nvSpPr>
              <p:cNvPr id="1013" name="Google Shape;1013;p5"/>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5"/>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5"/>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5"/>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5"/>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5"/>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5"/>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5"/>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5"/>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5"/>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5"/>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5"/>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5"/>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5"/>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5"/>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5"/>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5"/>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5"/>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5"/>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5"/>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5"/>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5"/>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5"/>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5"/>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5"/>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8" name="Google Shape;1038;p5"/>
            <p:cNvSpPr/>
            <p:nvPr/>
          </p:nvSpPr>
          <p:spPr>
            <a:xfrm>
              <a:off x="3673775" y="8769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5"/>
            <p:cNvSpPr/>
            <p:nvPr/>
          </p:nvSpPr>
          <p:spPr>
            <a:xfrm>
              <a:off x="8426575" y="29365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5"/>
            <p:cNvSpPr/>
            <p:nvPr/>
          </p:nvSpPr>
          <p:spPr>
            <a:xfrm>
              <a:off x="527825" y="2272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1" name="Google Shape;1041;p5"/>
            <p:cNvGrpSpPr/>
            <p:nvPr/>
          </p:nvGrpSpPr>
          <p:grpSpPr>
            <a:xfrm rot="-7546048">
              <a:off x="1517984" y="755493"/>
              <a:ext cx="161701" cy="641985"/>
              <a:chOff x="7004550" y="3676293"/>
              <a:chExt cx="161700" cy="641982"/>
            </a:xfrm>
          </p:grpSpPr>
          <p:sp>
            <p:nvSpPr>
              <p:cNvPr id="1042" name="Google Shape;1042;p5"/>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5"/>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5"/>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5"/>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567;p3">
            <a:extLst>
              <a:ext uri="{FF2B5EF4-FFF2-40B4-BE49-F238E27FC236}">
                <a16:creationId xmlns:a16="http://schemas.microsoft.com/office/drawing/2014/main" id="{5286EF3E-DB32-6576-61C6-6514F410EF4E}"/>
              </a:ext>
            </a:extLst>
          </p:cNvPr>
          <p:cNvSpPr txBox="1">
            <a:spLocks noGrp="1"/>
          </p:cNvSpPr>
          <p:nvPr>
            <p:ph type="title"/>
          </p:nvPr>
        </p:nvSpPr>
        <p:spPr>
          <a:xfrm>
            <a:off x="2539479" y="278353"/>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8" name="Google Shape;569;p3">
            <a:extLst>
              <a:ext uri="{FF2B5EF4-FFF2-40B4-BE49-F238E27FC236}">
                <a16:creationId xmlns:a16="http://schemas.microsoft.com/office/drawing/2014/main" id="{2B6A1E9B-BDB4-CB0A-307B-D4961515D870}"/>
              </a:ext>
            </a:extLst>
          </p:cNvPr>
          <p:cNvGrpSpPr/>
          <p:nvPr/>
        </p:nvGrpSpPr>
        <p:grpSpPr>
          <a:xfrm>
            <a:off x="2766199" y="923983"/>
            <a:ext cx="3431090" cy="169465"/>
            <a:chOff x="2490250" y="2498075"/>
            <a:chExt cx="4129800" cy="141300"/>
          </a:xfrm>
        </p:grpSpPr>
        <p:cxnSp>
          <p:nvCxnSpPr>
            <p:cNvPr id="29" name="Google Shape;570;p3">
              <a:extLst>
                <a:ext uri="{FF2B5EF4-FFF2-40B4-BE49-F238E27FC236}">
                  <a16:creationId xmlns:a16="http://schemas.microsoft.com/office/drawing/2014/main" id="{C1C0F844-B419-B0E7-71A0-A8AD1287E124}"/>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30" name="Google Shape;571;p3">
              <a:extLst>
                <a:ext uri="{FF2B5EF4-FFF2-40B4-BE49-F238E27FC236}">
                  <a16:creationId xmlns:a16="http://schemas.microsoft.com/office/drawing/2014/main" id="{6570B92C-9FF3-1B57-136E-2116EF6C987C}"/>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572;p3">
              <a:extLst>
                <a:ext uri="{FF2B5EF4-FFF2-40B4-BE49-F238E27FC236}">
                  <a16:creationId xmlns:a16="http://schemas.microsoft.com/office/drawing/2014/main" id="{54B32D5F-BCD1-FFA8-F1BB-3D7D8631D074}"/>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 name="Google Shape;525;p1">
            <a:extLst>
              <a:ext uri="{FF2B5EF4-FFF2-40B4-BE49-F238E27FC236}">
                <a16:creationId xmlns:a16="http://schemas.microsoft.com/office/drawing/2014/main" id="{1B57DFE4-2F20-DBE5-8ABD-F61CE9533392}"/>
              </a:ext>
            </a:extLst>
          </p:cNvPr>
          <p:cNvGrpSpPr/>
          <p:nvPr/>
        </p:nvGrpSpPr>
        <p:grpSpPr>
          <a:xfrm>
            <a:off x="530900" y="1049339"/>
            <a:ext cx="8082200" cy="3384525"/>
            <a:chOff x="513075" y="852100"/>
            <a:chExt cx="8082200" cy="3384525"/>
          </a:xfrm>
        </p:grpSpPr>
        <p:sp>
          <p:nvSpPr>
            <p:cNvPr id="33" name="Google Shape;526;p1">
              <a:extLst>
                <a:ext uri="{FF2B5EF4-FFF2-40B4-BE49-F238E27FC236}">
                  <a16:creationId xmlns:a16="http://schemas.microsoft.com/office/drawing/2014/main" id="{FE0E78A6-D8D9-4E6B-F430-07E54E8E7490}"/>
                </a:ext>
              </a:extLst>
            </p:cNvPr>
            <p:cNvSpPr/>
            <p:nvPr/>
          </p:nvSpPr>
          <p:spPr>
            <a:xfrm>
              <a:off x="7189925" y="1903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527;p1">
              <a:extLst>
                <a:ext uri="{FF2B5EF4-FFF2-40B4-BE49-F238E27FC236}">
                  <a16:creationId xmlns:a16="http://schemas.microsoft.com/office/drawing/2014/main" id="{913B00BF-FC33-2C4B-241C-2619E633CFC0}"/>
                </a:ext>
              </a:extLst>
            </p:cNvPr>
            <p:cNvSpPr/>
            <p:nvPr/>
          </p:nvSpPr>
          <p:spPr>
            <a:xfrm>
              <a:off x="513075" y="1714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528;p1">
              <a:extLst>
                <a:ext uri="{FF2B5EF4-FFF2-40B4-BE49-F238E27FC236}">
                  <a16:creationId xmlns:a16="http://schemas.microsoft.com/office/drawing/2014/main" id="{7BFA9CBB-3761-F570-C595-98B66B983C6E}"/>
                </a:ext>
              </a:extLst>
            </p:cNvPr>
            <p:cNvSpPr/>
            <p:nvPr/>
          </p:nvSpPr>
          <p:spPr>
            <a:xfrm>
              <a:off x="6709213" y="8521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529;p1">
              <a:extLst>
                <a:ext uri="{FF2B5EF4-FFF2-40B4-BE49-F238E27FC236}">
                  <a16:creationId xmlns:a16="http://schemas.microsoft.com/office/drawing/2014/main" id="{D9A0B3A5-9A7C-47F6-F853-7BC5BFABE228}"/>
                </a:ext>
              </a:extLst>
            </p:cNvPr>
            <p:cNvSpPr/>
            <p:nvPr/>
          </p:nvSpPr>
          <p:spPr>
            <a:xfrm rot="10800000" flipH="1">
              <a:off x="2127125" y="3380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530;p1">
              <a:extLst>
                <a:ext uri="{FF2B5EF4-FFF2-40B4-BE49-F238E27FC236}">
                  <a16:creationId xmlns:a16="http://schemas.microsoft.com/office/drawing/2014/main" id="{961F74AB-023A-35CB-5F0F-4D0F05F5711C}"/>
                </a:ext>
              </a:extLst>
            </p:cNvPr>
            <p:cNvSpPr/>
            <p:nvPr/>
          </p:nvSpPr>
          <p:spPr>
            <a:xfrm rot="10800000" flipH="1">
              <a:off x="3747975" y="40953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531;p1">
              <a:extLst>
                <a:ext uri="{FF2B5EF4-FFF2-40B4-BE49-F238E27FC236}">
                  <a16:creationId xmlns:a16="http://schemas.microsoft.com/office/drawing/2014/main" id="{5A330E62-BA75-DB7A-35C9-7DF0403D05ED}"/>
                </a:ext>
              </a:extLst>
            </p:cNvPr>
            <p:cNvSpPr/>
            <p:nvPr/>
          </p:nvSpPr>
          <p:spPr>
            <a:xfrm rot="10800000" flipH="1">
              <a:off x="8453975" y="1447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 name="Google Shape;532;p1">
              <a:extLst>
                <a:ext uri="{FF2B5EF4-FFF2-40B4-BE49-F238E27FC236}">
                  <a16:creationId xmlns:a16="http://schemas.microsoft.com/office/drawing/2014/main" id="{77DBD469-3E8E-26F5-2915-AE27463EEE14}"/>
                </a:ext>
              </a:extLst>
            </p:cNvPr>
            <p:cNvGrpSpPr/>
            <p:nvPr/>
          </p:nvGrpSpPr>
          <p:grpSpPr>
            <a:xfrm rot="-7546048">
              <a:off x="3607059" y="3077631"/>
              <a:ext cx="161701" cy="641985"/>
              <a:chOff x="7004550" y="3676293"/>
              <a:chExt cx="161700" cy="641982"/>
            </a:xfrm>
          </p:grpSpPr>
          <p:sp>
            <p:nvSpPr>
              <p:cNvPr id="66" name="Google Shape;533;p1">
                <a:extLst>
                  <a:ext uri="{FF2B5EF4-FFF2-40B4-BE49-F238E27FC236}">
                    <a16:creationId xmlns:a16="http://schemas.microsoft.com/office/drawing/2014/main" id="{FD05F0C3-0719-E2A2-3F51-977208D4E72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534;p1">
                <a:extLst>
                  <a:ext uri="{FF2B5EF4-FFF2-40B4-BE49-F238E27FC236}">
                    <a16:creationId xmlns:a16="http://schemas.microsoft.com/office/drawing/2014/main" id="{A173E4F1-AADB-8C78-72C4-175C301AB7BD}"/>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535;p1">
                <a:extLst>
                  <a:ext uri="{FF2B5EF4-FFF2-40B4-BE49-F238E27FC236}">
                    <a16:creationId xmlns:a16="http://schemas.microsoft.com/office/drawing/2014/main" id="{D33A854E-1109-663D-E706-A1FB2FA9131E}"/>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536;p1">
                <a:extLst>
                  <a:ext uri="{FF2B5EF4-FFF2-40B4-BE49-F238E27FC236}">
                    <a16:creationId xmlns:a16="http://schemas.microsoft.com/office/drawing/2014/main" id="{240D3300-84FF-96B5-BFC3-7BE21641C4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537;p1">
              <a:extLst>
                <a:ext uri="{FF2B5EF4-FFF2-40B4-BE49-F238E27FC236}">
                  <a16:creationId xmlns:a16="http://schemas.microsoft.com/office/drawing/2014/main" id="{006CD15B-DC76-572F-43BF-DA89CE25FA1C}"/>
                </a:ext>
              </a:extLst>
            </p:cNvPr>
            <p:cNvGrpSpPr/>
            <p:nvPr/>
          </p:nvGrpSpPr>
          <p:grpSpPr>
            <a:xfrm>
              <a:off x="1135320" y="2873426"/>
              <a:ext cx="545147" cy="506901"/>
              <a:chOff x="4818730" y="3307263"/>
              <a:chExt cx="1827512" cy="1699300"/>
            </a:xfrm>
          </p:grpSpPr>
          <p:sp>
            <p:nvSpPr>
              <p:cNvPr id="41" name="Google Shape;538;p1">
                <a:extLst>
                  <a:ext uri="{FF2B5EF4-FFF2-40B4-BE49-F238E27FC236}">
                    <a16:creationId xmlns:a16="http://schemas.microsoft.com/office/drawing/2014/main" id="{80963BF7-F9FA-32C5-4181-F017B6AA37F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539;p1">
                <a:extLst>
                  <a:ext uri="{FF2B5EF4-FFF2-40B4-BE49-F238E27FC236}">
                    <a16:creationId xmlns:a16="http://schemas.microsoft.com/office/drawing/2014/main" id="{59581B69-BC63-990A-C9D9-F99D5C23715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540;p1">
                <a:extLst>
                  <a:ext uri="{FF2B5EF4-FFF2-40B4-BE49-F238E27FC236}">
                    <a16:creationId xmlns:a16="http://schemas.microsoft.com/office/drawing/2014/main" id="{8131CAAA-FCA5-95E4-2B56-C7E5BEF1AF57}"/>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541;p1">
                <a:extLst>
                  <a:ext uri="{FF2B5EF4-FFF2-40B4-BE49-F238E27FC236}">
                    <a16:creationId xmlns:a16="http://schemas.microsoft.com/office/drawing/2014/main" id="{E58D7CD9-AF38-6F66-61C6-C3D6DE42A55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542;p1">
                <a:extLst>
                  <a:ext uri="{FF2B5EF4-FFF2-40B4-BE49-F238E27FC236}">
                    <a16:creationId xmlns:a16="http://schemas.microsoft.com/office/drawing/2014/main" id="{906E8F5C-799B-5D49-F20E-97219DF62BD0}"/>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543;p1">
                <a:extLst>
                  <a:ext uri="{FF2B5EF4-FFF2-40B4-BE49-F238E27FC236}">
                    <a16:creationId xmlns:a16="http://schemas.microsoft.com/office/drawing/2014/main" id="{394632A8-33A0-7013-6D2C-FE692688C6F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544;p1">
                <a:extLst>
                  <a:ext uri="{FF2B5EF4-FFF2-40B4-BE49-F238E27FC236}">
                    <a16:creationId xmlns:a16="http://schemas.microsoft.com/office/drawing/2014/main" id="{9548AD00-A38B-9560-A068-0C8E6BBCCC3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545;p1">
                <a:extLst>
                  <a:ext uri="{FF2B5EF4-FFF2-40B4-BE49-F238E27FC236}">
                    <a16:creationId xmlns:a16="http://schemas.microsoft.com/office/drawing/2014/main" id="{AFA8BC5E-12AA-AF51-1F92-855D91B85F42}"/>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546;p1">
                <a:extLst>
                  <a:ext uri="{FF2B5EF4-FFF2-40B4-BE49-F238E27FC236}">
                    <a16:creationId xmlns:a16="http://schemas.microsoft.com/office/drawing/2014/main" id="{200B4F9A-780D-23C0-67AE-6D13785396A3}"/>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47;p1">
                <a:extLst>
                  <a:ext uri="{FF2B5EF4-FFF2-40B4-BE49-F238E27FC236}">
                    <a16:creationId xmlns:a16="http://schemas.microsoft.com/office/drawing/2014/main" id="{9CCDFD0D-DCF2-BD23-489E-7A709F28DA93}"/>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48;p1">
                <a:extLst>
                  <a:ext uri="{FF2B5EF4-FFF2-40B4-BE49-F238E27FC236}">
                    <a16:creationId xmlns:a16="http://schemas.microsoft.com/office/drawing/2014/main" id="{0511A57E-2F05-AD5A-FF21-57C76914DB3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49;p1">
                <a:extLst>
                  <a:ext uri="{FF2B5EF4-FFF2-40B4-BE49-F238E27FC236}">
                    <a16:creationId xmlns:a16="http://schemas.microsoft.com/office/drawing/2014/main" id="{EFC8B8C7-9151-008A-7318-82DA9380E503}"/>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50;p1">
                <a:extLst>
                  <a:ext uri="{FF2B5EF4-FFF2-40B4-BE49-F238E27FC236}">
                    <a16:creationId xmlns:a16="http://schemas.microsoft.com/office/drawing/2014/main" id="{F8F60BE6-2BB0-F097-2FA6-82B12E99F47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51;p1">
                <a:extLst>
                  <a:ext uri="{FF2B5EF4-FFF2-40B4-BE49-F238E27FC236}">
                    <a16:creationId xmlns:a16="http://schemas.microsoft.com/office/drawing/2014/main" id="{5FECD2FA-360C-A3B2-B5FE-633CE325927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2;p1">
                <a:extLst>
                  <a:ext uri="{FF2B5EF4-FFF2-40B4-BE49-F238E27FC236}">
                    <a16:creationId xmlns:a16="http://schemas.microsoft.com/office/drawing/2014/main" id="{254DB75E-ABA9-1021-F1D0-FE7C0631B29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53;p1">
                <a:extLst>
                  <a:ext uri="{FF2B5EF4-FFF2-40B4-BE49-F238E27FC236}">
                    <a16:creationId xmlns:a16="http://schemas.microsoft.com/office/drawing/2014/main" id="{6D96BF2D-7343-6BD5-5CBA-EFECA73DEECA}"/>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54;p1">
                <a:extLst>
                  <a:ext uri="{FF2B5EF4-FFF2-40B4-BE49-F238E27FC236}">
                    <a16:creationId xmlns:a16="http://schemas.microsoft.com/office/drawing/2014/main" id="{290A16A3-D47F-619A-5ED2-A70F6851580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55;p1">
                <a:extLst>
                  <a:ext uri="{FF2B5EF4-FFF2-40B4-BE49-F238E27FC236}">
                    <a16:creationId xmlns:a16="http://schemas.microsoft.com/office/drawing/2014/main" id="{39DFF87D-76CF-4C15-7195-6E77AF73F4C0}"/>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56;p1">
                <a:extLst>
                  <a:ext uri="{FF2B5EF4-FFF2-40B4-BE49-F238E27FC236}">
                    <a16:creationId xmlns:a16="http://schemas.microsoft.com/office/drawing/2014/main" id="{A005F839-7BAD-6098-CA16-F7CB29AD99B1}"/>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557;p1">
                <a:extLst>
                  <a:ext uri="{FF2B5EF4-FFF2-40B4-BE49-F238E27FC236}">
                    <a16:creationId xmlns:a16="http://schemas.microsoft.com/office/drawing/2014/main" id="{71B2BE9A-A446-F67A-9B62-9F1138D82BE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558;p1">
                <a:extLst>
                  <a:ext uri="{FF2B5EF4-FFF2-40B4-BE49-F238E27FC236}">
                    <a16:creationId xmlns:a16="http://schemas.microsoft.com/office/drawing/2014/main" id="{4E67EE38-7B22-1443-C587-514217F458E3}"/>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559;p1">
                <a:extLst>
                  <a:ext uri="{FF2B5EF4-FFF2-40B4-BE49-F238E27FC236}">
                    <a16:creationId xmlns:a16="http://schemas.microsoft.com/office/drawing/2014/main" id="{981B0585-5F87-E67C-B3E3-E8FBD46B471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560;p1">
                <a:extLst>
                  <a:ext uri="{FF2B5EF4-FFF2-40B4-BE49-F238E27FC236}">
                    <a16:creationId xmlns:a16="http://schemas.microsoft.com/office/drawing/2014/main" id="{8658DCE1-B075-7B49-94F2-0C38C7202D4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561;p1">
                <a:extLst>
                  <a:ext uri="{FF2B5EF4-FFF2-40B4-BE49-F238E27FC236}">
                    <a16:creationId xmlns:a16="http://schemas.microsoft.com/office/drawing/2014/main" id="{8CBEF3C0-8663-A822-6455-85D0AA480EAC}"/>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562;p1">
                <a:extLst>
                  <a:ext uri="{FF2B5EF4-FFF2-40B4-BE49-F238E27FC236}">
                    <a16:creationId xmlns:a16="http://schemas.microsoft.com/office/drawing/2014/main" id="{08928013-AF06-46F3-E000-A13323833293}"/>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948904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6"/>
          <p:cNvSpPr txBox="1">
            <a:spLocks noGrp="1"/>
          </p:cNvSpPr>
          <p:nvPr>
            <p:ph type="title"/>
          </p:nvPr>
        </p:nvSpPr>
        <p:spPr>
          <a:xfrm flipH="1">
            <a:off x="4197425" y="2460300"/>
            <a:ext cx="4250400" cy="684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Tema Website</a:t>
            </a:r>
            <a:endParaRPr/>
          </a:p>
        </p:txBody>
      </p:sp>
      <p:sp>
        <p:nvSpPr>
          <p:cNvPr id="1051" name="Google Shape;1051;p6"/>
          <p:cNvSpPr txBox="1">
            <a:spLocks noGrp="1"/>
          </p:cNvSpPr>
          <p:nvPr>
            <p:ph type="title" idx="2"/>
          </p:nvPr>
        </p:nvSpPr>
        <p:spPr>
          <a:xfrm flipH="1">
            <a:off x="6229625" y="1174425"/>
            <a:ext cx="2218200" cy="11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0"/>
              <a:buNone/>
            </a:pPr>
            <a:r>
              <a:rPr lang="en"/>
              <a:t>02</a:t>
            </a:r>
            <a:endParaRPr/>
          </a:p>
        </p:txBody>
      </p:sp>
      <p:grpSp>
        <p:nvGrpSpPr>
          <p:cNvPr id="1052" name="Google Shape;1052;p6"/>
          <p:cNvGrpSpPr/>
          <p:nvPr/>
        </p:nvGrpSpPr>
        <p:grpSpPr>
          <a:xfrm>
            <a:off x="369650" y="1783400"/>
            <a:ext cx="3941066" cy="2690998"/>
            <a:chOff x="369650" y="1783400"/>
            <a:chExt cx="3941066" cy="2690998"/>
          </a:xfrm>
        </p:grpSpPr>
        <p:sp>
          <p:nvSpPr>
            <p:cNvPr id="1053" name="Google Shape;1053;p6"/>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6"/>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6"/>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6"/>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6"/>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6"/>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6"/>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6"/>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6"/>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6"/>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6"/>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6"/>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6"/>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6"/>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6"/>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6"/>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6"/>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6"/>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6"/>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6"/>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6"/>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6"/>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6"/>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6"/>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6"/>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6"/>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6"/>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6"/>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6"/>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6"/>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6"/>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6"/>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6"/>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6"/>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6"/>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6"/>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6"/>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6"/>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6"/>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6"/>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6"/>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6"/>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6"/>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6"/>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6"/>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6"/>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6"/>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6"/>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6"/>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6"/>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6"/>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6"/>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6"/>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6"/>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6"/>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09" name="Google Shape;1109;p6"/>
          <p:cNvCxnSpPr/>
          <p:nvPr/>
        </p:nvCxnSpPr>
        <p:spPr>
          <a:xfrm>
            <a:off x="4641125" y="3269650"/>
            <a:ext cx="4500600" cy="0"/>
          </a:xfrm>
          <a:prstGeom prst="straightConnector1">
            <a:avLst/>
          </a:prstGeom>
          <a:noFill/>
          <a:ln w="19050" cap="flat" cmpd="sng">
            <a:solidFill>
              <a:schemeClr val="accent1"/>
            </a:solidFill>
            <a:prstDash val="solid"/>
            <a:round/>
            <a:headEnd type="none" w="sm" len="sm"/>
            <a:tailEnd type="none" w="sm" len="sm"/>
          </a:ln>
        </p:spPr>
      </p:cxnSp>
      <p:sp>
        <p:nvSpPr>
          <p:cNvPr id="1110" name="Google Shape;1110;p6"/>
          <p:cNvSpPr/>
          <p:nvPr/>
        </p:nvSpPr>
        <p:spPr>
          <a:xfrm rot="10800000">
            <a:off x="4499813"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6"/>
          <p:cNvGrpSpPr/>
          <p:nvPr/>
        </p:nvGrpSpPr>
        <p:grpSpPr>
          <a:xfrm>
            <a:off x="580275" y="530776"/>
            <a:ext cx="5649350" cy="4280724"/>
            <a:chOff x="580275" y="530776"/>
            <a:chExt cx="5649350" cy="4280724"/>
          </a:xfrm>
        </p:grpSpPr>
        <p:sp>
          <p:nvSpPr>
            <p:cNvPr id="1112" name="Google Shape;1112;p6"/>
            <p:cNvSpPr/>
            <p:nvPr/>
          </p:nvSpPr>
          <p:spPr>
            <a:xfrm rot="10800000" flipH="1">
              <a:off x="580275" y="18609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6"/>
            <p:cNvSpPr/>
            <p:nvPr/>
          </p:nvSpPr>
          <p:spPr>
            <a:xfrm>
              <a:off x="2491388" y="4670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6"/>
            <p:cNvSpPr/>
            <p:nvPr/>
          </p:nvSpPr>
          <p:spPr>
            <a:xfrm>
              <a:off x="3172425" y="1133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6"/>
            <p:cNvSpPr/>
            <p:nvPr/>
          </p:nvSpPr>
          <p:spPr>
            <a:xfrm>
              <a:off x="5283925" y="4199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6"/>
            <p:cNvSpPr/>
            <p:nvPr/>
          </p:nvSpPr>
          <p:spPr>
            <a:xfrm>
              <a:off x="6040025" y="16541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7" name="Google Shape;1117;p6"/>
            <p:cNvGrpSpPr/>
            <p:nvPr/>
          </p:nvGrpSpPr>
          <p:grpSpPr>
            <a:xfrm rot="-7546048">
              <a:off x="4711959" y="1427993"/>
              <a:ext cx="161701" cy="641985"/>
              <a:chOff x="7004550" y="3676293"/>
              <a:chExt cx="161700" cy="641982"/>
            </a:xfrm>
          </p:grpSpPr>
          <p:sp>
            <p:nvSpPr>
              <p:cNvPr id="1118" name="Google Shape;1118;p6"/>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6"/>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6"/>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6"/>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2" name="Google Shape;1122;p6"/>
            <p:cNvGrpSpPr/>
            <p:nvPr/>
          </p:nvGrpSpPr>
          <p:grpSpPr>
            <a:xfrm>
              <a:off x="4571995" y="530776"/>
              <a:ext cx="545147" cy="506901"/>
              <a:chOff x="4818730" y="3307263"/>
              <a:chExt cx="1827512" cy="1699300"/>
            </a:xfrm>
          </p:grpSpPr>
          <p:sp>
            <p:nvSpPr>
              <p:cNvPr id="1123" name="Google Shape;1123;p6"/>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6"/>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6"/>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6"/>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6"/>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6"/>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6"/>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6"/>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6"/>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6"/>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6"/>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6"/>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6"/>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6"/>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6"/>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6"/>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6"/>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6"/>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6"/>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6"/>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6"/>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6"/>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6"/>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1"/>
                                        </p:tgtEl>
                                        <p:attrNameLst>
                                          <p:attrName>style.visibility</p:attrName>
                                        </p:attrNameLst>
                                      </p:cBhvr>
                                      <p:to>
                                        <p:strVal val="visible"/>
                                      </p:to>
                                    </p:set>
                                    <p:anim calcmode="lin" valueType="num">
                                      <p:cBhvr additive="base">
                                        <p:cTn id="7" dur="1000"/>
                                        <p:tgtEl>
                                          <p:spTgt spid="105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0"/>
                                        </p:tgtEl>
                                        <p:attrNameLst>
                                          <p:attrName>style.visibility</p:attrName>
                                        </p:attrNameLst>
                                      </p:cBhvr>
                                      <p:to>
                                        <p:strVal val="visible"/>
                                      </p:to>
                                    </p:set>
                                    <p:anim calcmode="lin" valueType="num">
                                      <p:cBhvr additive="base">
                                        <p:cTn id="12" dur="1000"/>
                                        <p:tgtEl>
                                          <p:spTgt spid="1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7"/>
          <p:cNvSpPr txBox="1">
            <a:spLocks noGrp="1"/>
          </p:cNvSpPr>
          <p:nvPr>
            <p:ph type="subTitle" idx="1"/>
          </p:nvPr>
        </p:nvSpPr>
        <p:spPr>
          <a:xfrm>
            <a:off x="714350" y="2286001"/>
            <a:ext cx="3786300" cy="1103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None/>
            </a:pPr>
            <a:r>
              <a:rPr lang="en"/>
              <a:t>Tema website yang kami buat yaitu food order yang di beri nama YummyFood yang menyediakan berbagai rekomendasi menu makanan siap antar yang menarik untuk para calon customer.</a:t>
            </a:r>
            <a:endParaRPr/>
          </a:p>
        </p:txBody>
      </p:sp>
      <p:pic>
        <p:nvPicPr>
          <p:cNvPr id="1153" name="Google Shape;1153;p7"/>
          <p:cNvPicPr preferRelativeResize="0"/>
          <p:nvPr/>
        </p:nvPicPr>
        <p:blipFill rotWithShape="1">
          <a:blip r:embed="rId3">
            <a:alphaModFix/>
          </a:blip>
          <a:srcRect/>
          <a:stretch/>
        </p:blipFill>
        <p:spPr>
          <a:xfrm>
            <a:off x="5035761" y="783446"/>
            <a:ext cx="3677100" cy="36771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19050" cap="flat" cmpd="sng">
            <a:solidFill>
              <a:schemeClr val="accent1"/>
            </a:solidFill>
            <a:prstDash val="solid"/>
            <a:round/>
            <a:headEnd type="none" w="sm" len="sm"/>
            <a:tailEnd type="none" w="sm" len="sm"/>
          </a:ln>
        </p:spPr>
      </p:pic>
      <p:grpSp>
        <p:nvGrpSpPr>
          <p:cNvPr id="1154" name="Google Shape;1154;p7"/>
          <p:cNvGrpSpPr/>
          <p:nvPr/>
        </p:nvGrpSpPr>
        <p:grpSpPr>
          <a:xfrm>
            <a:off x="714348" y="357172"/>
            <a:ext cx="7666206" cy="4186230"/>
            <a:chOff x="717432" y="538026"/>
            <a:chExt cx="7666206" cy="4186230"/>
          </a:xfrm>
        </p:grpSpPr>
        <p:grpSp>
          <p:nvGrpSpPr>
            <p:cNvPr id="1155" name="Google Shape;1155;p7"/>
            <p:cNvGrpSpPr/>
            <p:nvPr/>
          </p:nvGrpSpPr>
          <p:grpSpPr>
            <a:xfrm>
              <a:off x="717432" y="538026"/>
              <a:ext cx="545147" cy="506901"/>
              <a:chOff x="4818730" y="3307263"/>
              <a:chExt cx="1827512" cy="1699300"/>
            </a:xfrm>
          </p:grpSpPr>
          <p:sp>
            <p:nvSpPr>
              <p:cNvPr id="1156" name="Google Shape;1156;p7"/>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7"/>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7"/>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7"/>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7"/>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7"/>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7"/>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7"/>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7"/>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7"/>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7"/>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7"/>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7"/>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7"/>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7"/>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7"/>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7"/>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7"/>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7"/>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7"/>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7"/>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7"/>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7"/>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7"/>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7"/>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1" name="Google Shape;1181;p7"/>
            <p:cNvGrpSpPr/>
            <p:nvPr/>
          </p:nvGrpSpPr>
          <p:grpSpPr>
            <a:xfrm rot="-7546048">
              <a:off x="3811447" y="4150043"/>
              <a:ext cx="161701" cy="641985"/>
              <a:chOff x="7004550" y="3676293"/>
              <a:chExt cx="161700" cy="641982"/>
            </a:xfrm>
          </p:grpSpPr>
          <p:sp>
            <p:nvSpPr>
              <p:cNvPr id="1182" name="Google Shape;1182;p7"/>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7"/>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7"/>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7"/>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6" name="Google Shape;1186;p7"/>
            <p:cNvSpPr/>
            <p:nvPr/>
          </p:nvSpPr>
          <p:spPr>
            <a:xfrm>
              <a:off x="4108475" y="7208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7"/>
            <p:cNvSpPr/>
            <p:nvPr/>
          </p:nvSpPr>
          <p:spPr>
            <a:xfrm rot="10800000" flipH="1">
              <a:off x="1883750" y="14328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7"/>
            <p:cNvSpPr/>
            <p:nvPr/>
          </p:nvSpPr>
          <p:spPr>
            <a:xfrm>
              <a:off x="8242338" y="4570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7"/>
            <p:cNvSpPr/>
            <p:nvPr/>
          </p:nvSpPr>
          <p:spPr>
            <a:xfrm>
              <a:off x="3485075" y="206386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7"/>
            <p:cNvSpPr/>
            <p:nvPr/>
          </p:nvSpPr>
          <p:spPr>
            <a:xfrm>
              <a:off x="1157150" y="4316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7"/>
            <p:cNvSpPr/>
            <p:nvPr/>
          </p:nvSpPr>
          <p:spPr>
            <a:xfrm>
              <a:off x="2562425" y="38803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Oval 1">
            <a:extLst>
              <a:ext uri="{FF2B5EF4-FFF2-40B4-BE49-F238E27FC236}">
                <a16:creationId xmlns:a16="http://schemas.microsoft.com/office/drawing/2014/main" id="{F15F7FF0-05A5-3372-98C8-999F73B0B156}"/>
              </a:ext>
            </a:extLst>
          </p:cNvPr>
          <p:cNvSpPr/>
          <p:nvPr/>
        </p:nvSpPr>
        <p:spPr>
          <a:xfrm>
            <a:off x="4986779" y="761377"/>
            <a:ext cx="3786300" cy="3769819"/>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2"/>
                                        </p:tgtEl>
                                        <p:attrNameLst>
                                          <p:attrName>style.visibility</p:attrName>
                                        </p:attrNameLst>
                                      </p:cBhvr>
                                      <p:to>
                                        <p:strVal val="visible"/>
                                      </p:to>
                                    </p:set>
                                    <p:anim calcmode="lin" valueType="num">
                                      <p:cBhvr additive="base">
                                        <p:cTn id="7" dur="1000"/>
                                        <p:tgtEl>
                                          <p:spTgt spid="11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8"/>
          <p:cNvSpPr txBox="1">
            <a:spLocks noGrp="1"/>
          </p:cNvSpPr>
          <p:nvPr>
            <p:ph type="title" idx="2"/>
          </p:nvPr>
        </p:nvSpPr>
        <p:spPr>
          <a:xfrm flipH="1">
            <a:off x="3462900" y="1341325"/>
            <a:ext cx="2218200" cy="111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a:t>03</a:t>
            </a:r>
            <a:endParaRPr/>
          </a:p>
        </p:txBody>
      </p:sp>
      <p:sp>
        <p:nvSpPr>
          <p:cNvPr id="1197" name="Google Shape;1197;p8"/>
          <p:cNvSpPr txBox="1">
            <a:spLocks noGrp="1"/>
          </p:cNvSpPr>
          <p:nvPr>
            <p:ph type="title"/>
          </p:nvPr>
        </p:nvSpPr>
        <p:spPr>
          <a:xfrm flipH="1">
            <a:off x="2571736" y="2643188"/>
            <a:ext cx="4250400" cy="57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Tujuan Pembuatan Website</a:t>
            </a:r>
            <a:endParaRPr/>
          </a:p>
        </p:txBody>
      </p:sp>
      <p:grpSp>
        <p:nvGrpSpPr>
          <p:cNvPr id="1198" name="Google Shape;1198;p8"/>
          <p:cNvGrpSpPr/>
          <p:nvPr/>
        </p:nvGrpSpPr>
        <p:grpSpPr>
          <a:xfrm>
            <a:off x="328706" y="475966"/>
            <a:ext cx="2628805" cy="2171048"/>
            <a:chOff x="490650" y="876049"/>
            <a:chExt cx="2400078" cy="1982149"/>
          </a:xfrm>
        </p:grpSpPr>
        <p:sp>
          <p:nvSpPr>
            <p:cNvPr id="1199" name="Google Shape;1199;p8"/>
            <p:cNvSpPr/>
            <p:nvPr/>
          </p:nvSpPr>
          <p:spPr>
            <a:xfrm>
              <a:off x="490650" y="2417175"/>
              <a:ext cx="2400078" cy="441023"/>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8"/>
            <p:cNvSpPr/>
            <p:nvPr/>
          </p:nvSpPr>
          <p:spPr>
            <a:xfrm flipH="1">
              <a:off x="601217" y="876049"/>
              <a:ext cx="2233428" cy="1889838"/>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8"/>
            <p:cNvSpPr/>
            <p:nvPr/>
          </p:nvSpPr>
          <p:spPr>
            <a:xfrm flipH="1">
              <a:off x="623666" y="1644569"/>
              <a:ext cx="1813672" cy="1120773"/>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8"/>
            <p:cNvSpPr/>
            <p:nvPr/>
          </p:nvSpPr>
          <p:spPr>
            <a:xfrm flipH="1">
              <a:off x="733407" y="1374182"/>
              <a:ext cx="1724750" cy="610092"/>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8"/>
            <p:cNvSpPr/>
            <p:nvPr/>
          </p:nvSpPr>
          <p:spPr>
            <a:xfrm flipH="1">
              <a:off x="714211" y="942012"/>
              <a:ext cx="944379" cy="221672"/>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8"/>
            <p:cNvSpPr/>
            <p:nvPr/>
          </p:nvSpPr>
          <p:spPr>
            <a:xfrm flipH="1">
              <a:off x="1629441" y="2005664"/>
              <a:ext cx="1015774" cy="240199"/>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5" name="Google Shape;1205;p8"/>
          <p:cNvGrpSpPr/>
          <p:nvPr/>
        </p:nvGrpSpPr>
        <p:grpSpPr>
          <a:xfrm>
            <a:off x="6872350" y="2156345"/>
            <a:ext cx="1376237" cy="2576198"/>
            <a:chOff x="6586600" y="2122595"/>
            <a:chExt cx="1376237" cy="2576198"/>
          </a:xfrm>
        </p:grpSpPr>
        <p:sp>
          <p:nvSpPr>
            <p:cNvPr id="1206" name="Google Shape;1206;p8"/>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8"/>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8"/>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8"/>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8"/>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8"/>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2" name="Google Shape;1212;p8"/>
          <p:cNvSpPr/>
          <p:nvPr/>
        </p:nvSpPr>
        <p:spPr>
          <a:xfrm rot="-8244749" flipH="1">
            <a:off x="-503315" y="2927008"/>
            <a:ext cx="3287405" cy="3287481"/>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13" name="Google Shape;1213;p8"/>
          <p:cNvCxnSpPr/>
          <p:nvPr/>
        </p:nvCxnSpPr>
        <p:spPr>
          <a:xfrm rot="10800000">
            <a:off x="2571713" y="3514125"/>
            <a:ext cx="3847200" cy="0"/>
          </a:xfrm>
          <a:prstGeom prst="straightConnector1">
            <a:avLst/>
          </a:prstGeom>
          <a:noFill/>
          <a:ln w="19050" cap="flat" cmpd="sng">
            <a:solidFill>
              <a:schemeClr val="accent1"/>
            </a:solidFill>
            <a:prstDash val="solid"/>
            <a:round/>
            <a:headEnd type="none" w="sm" len="sm"/>
            <a:tailEnd type="none" w="sm" len="sm"/>
          </a:ln>
        </p:spPr>
      </p:cxnSp>
      <p:sp>
        <p:nvSpPr>
          <p:cNvPr id="1214" name="Google Shape;1214;p8"/>
          <p:cNvSpPr/>
          <p:nvPr/>
        </p:nvSpPr>
        <p:spPr>
          <a:xfrm rot="10800000" flipH="1">
            <a:off x="2430425" y="3443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8"/>
          <p:cNvSpPr/>
          <p:nvPr/>
        </p:nvSpPr>
        <p:spPr>
          <a:xfrm rot="10800000" flipH="1">
            <a:off x="6402550" y="3443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6" name="Google Shape;1216;p8"/>
          <p:cNvGrpSpPr/>
          <p:nvPr/>
        </p:nvGrpSpPr>
        <p:grpSpPr>
          <a:xfrm>
            <a:off x="481101" y="1066525"/>
            <a:ext cx="8090962" cy="3632275"/>
            <a:chOff x="481101" y="1066525"/>
            <a:chExt cx="8090962" cy="3632275"/>
          </a:xfrm>
        </p:grpSpPr>
        <p:sp>
          <p:nvSpPr>
            <p:cNvPr id="1217" name="Google Shape;1217;p8"/>
            <p:cNvSpPr/>
            <p:nvPr/>
          </p:nvSpPr>
          <p:spPr>
            <a:xfrm rot="10800000" flipH="1">
              <a:off x="2890725" y="10665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8"/>
            <p:cNvSpPr/>
            <p:nvPr/>
          </p:nvSpPr>
          <p:spPr>
            <a:xfrm>
              <a:off x="1658088" y="33738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8"/>
            <p:cNvSpPr/>
            <p:nvPr/>
          </p:nvSpPr>
          <p:spPr>
            <a:xfrm>
              <a:off x="6120975" y="2033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8"/>
            <p:cNvSpPr/>
            <p:nvPr/>
          </p:nvSpPr>
          <p:spPr>
            <a:xfrm>
              <a:off x="6226250" y="42225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8"/>
            <p:cNvSpPr/>
            <p:nvPr/>
          </p:nvSpPr>
          <p:spPr>
            <a:xfrm>
              <a:off x="3828525" y="45092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2" name="Google Shape;1222;p8"/>
            <p:cNvGrpSpPr/>
            <p:nvPr/>
          </p:nvGrpSpPr>
          <p:grpSpPr>
            <a:xfrm rot="-7546048">
              <a:off x="707959" y="3053468"/>
              <a:ext cx="161701" cy="641985"/>
              <a:chOff x="7004550" y="3676293"/>
              <a:chExt cx="161700" cy="641982"/>
            </a:xfrm>
          </p:grpSpPr>
          <p:sp>
            <p:nvSpPr>
              <p:cNvPr id="1223" name="Google Shape;1223;p8"/>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8"/>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8"/>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8"/>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7" name="Google Shape;1227;p8"/>
            <p:cNvGrpSpPr/>
            <p:nvPr/>
          </p:nvGrpSpPr>
          <p:grpSpPr>
            <a:xfrm>
              <a:off x="4571995" y="4063851"/>
              <a:ext cx="545147" cy="506901"/>
              <a:chOff x="4818730" y="3307263"/>
              <a:chExt cx="1827512" cy="1699300"/>
            </a:xfrm>
          </p:grpSpPr>
          <p:sp>
            <p:nvSpPr>
              <p:cNvPr id="1228" name="Google Shape;1228;p8"/>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8"/>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8"/>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8"/>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8"/>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8"/>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8"/>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8"/>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8"/>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8"/>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8"/>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8"/>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8"/>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8"/>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8"/>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8"/>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8"/>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8"/>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8"/>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8"/>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8"/>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8"/>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8"/>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8"/>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8"/>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3" name="Google Shape;1253;p8"/>
            <p:cNvSpPr/>
            <p:nvPr/>
          </p:nvSpPr>
          <p:spPr>
            <a:xfrm>
              <a:off x="8430763" y="17194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96"/>
                                        </p:tgtEl>
                                        <p:attrNameLst>
                                          <p:attrName>style.visibility</p:attrName>
                                        </p:attrNameLst>
                                      </p:cBhvr>
                                      <p:to>
                                        <p:strVal val="visible"/>
                                      </p:to>
                                    </p:set>
                                    <p:anim calcmode="lin" valueType="num">
                                      <p:cBhvr additive="base">
                                        <p:cTn id="7" dur="1000"/>
                                        <p:tgtEl>
                                          <p:spTgt spid="119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97"/>
                                        </p:tgtEl>
                                        <p:attrNameLst>
                                          <p:attrName>style.visibility</p:attrName>
                                        </p:attrNameLst>
                                      </p:cBhvr>
                                      <p:to>
                                        <p:strVal val="visible"/>
                                      </p:to>
                                    </p:set>
                                    <p:anim calcmode="lin" valueType="num">
                                      <p:cBhvr additive="base">
                                        <p:cTn id="12" dur="1000"/>
                                        <p:tgtEl>
                                          <p:spTgt spid="119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1000"/>
                                        <p:tgtEl>
                                          <p:spTgt spid="1196"/>
                                        </p:tgtEl>
                                        <p:attrNameLst>
                                          <p:attrName>ppt_x</p:attrName>
                                        </p:attrNameLst>
                                      </p:cBhvr>
                                      <p:tavLst>
                                        <p:tav tm="0">
                                          <p:val>
                                            <p:strVal val="#ppt_x"/>
                                          </p:val>
                                        </p:tav>
                                        <p:tav tm="100000">
                                          <p:val>
                                            <p:strVal val="#ppt_x-1"/>
                                          </p:val>
                                        </p:tav>
                                      </p:tavLst>
                                    </p:anim>
                                    <p:set>
                                      <p:cBhvr>
                                        <p:cTn id="17" dur="1" fill="hold">
                                          <p:stCondLst>
                                            <p:cond delay="1000"/>
                                          </p:stCondLst>
                                        </p:cTn>
                                        <p:tgtEl>
                                          <p:spTgt spid="119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2" fill="hold" nodeType="clickEffect">
                                  <p:stCondLst>
                                    <p:cond delay="0"/>
                                  </p:stCondLst>
                                  <p:childTnLst>
                                    <p:anim calcmode="lin" valueType="num">
                                      <p:cBhvr additive="base">
                                        <p:cTn id="21" dur="1000"/>
                                        <p:tgtEl>
                                          <p:spTgt spid="1197"/>
                                        </p:tgtEl>
                                        <p:attrNameLst>
                                          <p:attrName>ppt_x</p:attrName>
                                        </p:attrNameLst>
                                      </p:cBhvr>
                                      <p:tavLst>
                                        <p:tav tm="0">
                                          <p:val>
                                            <p:strVal val="#ppt_x"/>
                                          </p:val>
                                        </p:tav>
                                        <p:tav tm="100000">
                                          <p:val>
                                            <p:strVal val="#ppt_x+1"/>
                                          </p:val>
                                        </p:tav>
                                      </p:tavLst>
                                    </p:anim>
                                    <p:set>
                                      <p:cBhvr>
                                        <p:cTn id="22" dur="1" fill="hold">
                                          <p:stCondLst>
                                            <p:cond delay="1000"/>
                                          </p:stCondLst>
                                        </p:cTn>
                                        <p:tgtEl>
                                          <p:spTgt spid="11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9"/>
          <p:cNvSpPr txBox="1">
            <a:spLocks noGrp="1"/>
          </p:cNvSpPr>
          <p:nvPr>
            <p:ph type="subTitle" idx="1"/>
          </p:nvPr>
        </p:nvSpPr>
        <p:spPr>
          <a:xfrm>
            <a:off x="1525400" y="1067700"/>
            <a:ext cx="5805000" cy="3116100"/>
          </a:xfrm>
          <a:prstGeom prst="rect">
            <a:avLst/>
          </a:prstGeom>
          <a:noFill/>
          <a:ln>
            <a:noFill/>
          </a:ln>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SzPts val="2800"/>
              <a:buNone/>
            </a:pPr>
            <a:r>
              <a:rPr lang="en"/>
              <a:t>	Tujuan pembuatan website:</a:t>
            </a:r>
            <a:endParaRPr/>
          </a:p>
          <a:p>
            <a:pPr marL="457200" lvl="0" indent="-342900" algn="l" rtl="0">
              <a:spcBef>
                <a:spcPts val="0"/>
              </a:spcBef>
              <a:spcAft>
                <a:spcPts val="0"/>
              </a:spcAft>
              <a:buClr>
                <a:schemeClr val="dk1"/>
              </a:buClr>
              <a:buSzPts val="1100"/>
              <a:buFont typeface="Arial"/>
              <a:buNone/>
            </a:pPr>
            <a:r>
              <a:rPr lang="en"/>
              <a:t>- Mempermudah pelanggan memesan makanan secara online</a:t>
            </a:r>
            <a:endParaRPr/>
          </a:p>
          <a:p>
            <a:pPr marL="457200" lvl="0" indent="-342900" algn="l" rtl="0">
              <a:spcBef>
                <a:spcPts val="0"/>
              </a:spcBef>
              <a:spcAft>
                <a:spcPts val="0"/>
              </a:spcAft>
              <a:buClr>
                <a:schemeClr val="dk1"/>
              </a:buClr>
              <a:buSzPts val="1100"/>
              <a:buFont typeface="Arial"/>
              <a:buNone/>
            </a:pPr>
            <a:r>
              <a:rPr lang="en"/>
              <a:t>- Meningkatkan penjualan dan pendapatan bisnis makanan</a:t>
            </a:r>
            <a:endParaRPr/>
          </a:p>
          <a:p>
            <a:pPr marL="457200" lvl="0" indent="-342900" algn="l" rtl="0">
              <a:spcBef>
                <a:spcPts val="0"/>
              </a:spcBef>
              <a:spcAft>
                <a:spcPts val="0"/>
              </a:spcAft>
              <a:buClr>
                <a:schemeClr val="dk1"/>
              </a:buClr>
              <a:buSzPts val="1100"/>
              <a:buFont typeface="Arial"/>
              <a:buNone/>
            </a:pPr>
            <a:r>
              <a:rPr lang="en"/>
              <a:t>- Menyediakan informasi menu dan harga yang jelas</a:t>
            </a:r>
            <a:endParaRPr/>
          </a:p>
          <a:p>
            <a:pPr marL="457200" lvl="0" indent="-342900" algn="l" rtl="0">
              <a:spcBef>
                <a:spcPts val="0"/>
              </a:spcBef>
              <a:spcAft>
                <a:spcPts val="0"/>
              </a:spcAft>
              <a:buClr>
                <a:schemeClr val="dk1"/>
              </a:buClr>
              <a:buSzPts val="1100"/>
              <a:buFont typeface="Arial"/>
              <a:buNone/>
            </a:pPr>
            <a:r>
              <a:rPr lang="en"/>
              <a:t>- Meningkatkan kepuasan pelanggan dengan layanan yang cepat dan mudah</a:t>
            </a:r>
            <a:endParaRPr/>
          </a:p>
          <a:p>
            <a:pPr marL="457200" lvl="0" indent="-34290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Dengan website food order, pelanggan dapat memesan makanan dari mana saja dan kapan saja, sehingga meningkatkan kenyamanan dan kepuasan pelanggan.</a:t>
            </a:r>
            <a:endParaRPr/>
          </a:p>
          <a:p>
            <a:pPr marL="457200" lvl="0" indent="-342900" algn="l" rtl="0">
              <a:lnSpc>
                <a:spcPct val="100000"/>
              </a:lnSpc>
              <a:spcBef>
                <a:spcPts val="0"/>
              </a:spcBef>
              <a:spcAft>
                <a:spcPts val="0"/>
              </a:spcAft>
              <a:buSzPts val="2800"/>
              <a:buNone/>
            </a:pPr>
            <a:endParaRPr/>
          </a:p>
        </p:txBody>
      </p:sp>
      <p:grpSp>
        <p:nvGrpSpPr>
          <p:cNvPr id="1259" name="Google Shape;1259;p9"/>
          <p:cNvGrpSpPr/>
          <p:nvPr/>
        </p:nvGrpSpPr>
        <p:grpSpPr>
          <a:xfrm>
            <a:off x="7486996" y="3519538"/>
            <a:ext cx="2076639" cy="1908937"/>
            <a:chOff x="7508249" y="1522825"/>
            <a:chExt cx="1326333" cy="1322986"/>
          </a:xfrm>
        </p:grpSpPr>
        <p:sp>
          <p:nvSpPr>
            <p:cNvPr id="1260" name="Google Shape;1260;p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0" name="Google Shape;1270;p9"/>
          <p:cNvGrpSpPr/>
          <p:nvPr/>
        </p:nvGrpSpPr>
        <p:grpSpPr>
          <a:xfrm>
            <a:off x="-139039" y="16288"/>
            <a:ext cx="2171697" cy="1459434"/>
            <a:chOff x="2183288" y="3555572"/>
            <a:chExt cx="1136241" cy="835873"/>
          </a:xfrm>
        </p:grpSpPr>
        <p:sp>
          <p:nvSpPr>
            <p:cNvPr id="1271" name="Google Shape;1271;p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2" name="Google Shape;1272;p9"/>
            <p:cNvGrpSpPr/>
            <p:nvPr/>
          </p:nvGrpSpPr>
          <p:grpSpPr>
            <a:xfrm>
              <a:off x="2205895" y="3637269"/>
              <a:ext cx="1089848" cy="724994"/>
              <a:chOff x="2205895" y="3637269"/>
              <a:chExt cx="1089848" cy="724994"/>
            </a:xfrm>
          </p:grpSpPr>
          <p:sp>
            <p:nvSpPr>
              <p:cNvPr id="1273" name="Google Shape;1273;p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9" name="Google Shape;1279;p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80" name="Google Shape;1280;p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sm" len="sm"/>
            </a:ln>
          </p:spPr>
        </p:cxnSp>
        <p:grpSp>
          <p:nvGrpSpPr>
            <p:cNvPr id="1281" name="Google Shape;1281;p9"/>
            <p:cNvGrpSpPr/>
            <p:nvPr/>
          </p:nvGrpSpPr>
          <p:grpSpPr>
            <a:xfrm>
              <a:off x="3173850" y="3779427"/>
              <a:ext cx="145679" cy="70048"/>
              <a:chOff x="3173850" y="3779427"/>
              <a:chExt cx="145679" cy="70048"/>
            </a:xfrm>
          </p:grpSpPr>
          <p:cxnSp>
            <p:nvCxnSpPr>
              <p:cNvPr id="1282" name="Google Shape;1282;p9"/>
              <p:cNvCxnSpPr/>
              <p:nvPr/>
            </p:nvCxnSpPr>
            <p:spPr>
              <a:xfrm rot="10800000">
                <a:off x="3173850" y="3817250"/>
                <a:ext cx="94500" cy="0"/>
              </a:xfrm>
              <a:prstGeom prst="straightConnector1">
                <a:avLst/>
              </a:prstGeom>
              <a:noFill/>
              <a:ln w="9525" cap="flat" cmpd="sng">
                <a:solidFill>
                  <a:srgbClr val="BAC8D3"/>
                </a:solidFill>
                <a:prstDash val="solid"/>
                <a:round/>
                <a:headEnd type="none" w="sm" len="sm"/>
                <a:tailEnd type="diamond" w="med" len="med"/>
              </a:ln>
            </p:spPr>
          </p:cxnSp>
          <p:sp>
            <p:nvSpPr>
              <p:cNvPr id="1283" name="Google Shape;1283;p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4" name="Google Shape;1284;p9"/>
            <p:cNvGrpSpPr/>
            <p:nvPr/>
          </p:nvGrpSpPr>
          <p:grpSpPr>
            <a:xfrm>
              <a:off x="2183288" y="4139484"/>
              <a:ext cx="145133" cy="70048"/>
              <a:chOff x="2183288" y="4139484"/>
              <a:chExt cx="145133" cy="70048"/>
            </a:xfrm>
          </p:grpSpPr>
          <p:cxnSp>
            <p:nvCxnSpPr>
              <p:cNvPr id="1285" name="Google Shape;1285;p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sm" len="sm"/>
              </a:ln>
            </p:spPr>
          </p:cxnSp>
          <p:sp>
            <p:nvSpPr>
              <p:cNvPr id="1286" name="Google Shape;1286;p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7" name="Google Shape;1287;p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88" name="Google Shape;1288;p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sm" len="sm"/>
            </a:ln>
          </p:spPr>
        </p:cxnSp>
        <p:grpSp>
          <p:nvGrpSpPr>
            <p:cNvPr id="1289" name="Google Shape;1289;p9"/>
            <p:cNvGrpSpPr/>
            <p:nvPr/>
          </p:nvGrpSpPr>
          <p:grpSpPr>
            <a:xfrm>
              <a:off x="2943836" y="4268886"/>
              <a:ext cx="60717" cy="122559"/>
              <a:chOff x="2943836" y="4268886"/>
              <a:chExt cx="60717" cy="122559"/>
            </a:xfrm>
          </p:grpSpPr>
          <p:sp>
            <p:nvSpPr>
              <p:cNvPr id="1290" name="Google Shape;1290;p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91" name="Google Shape;1291;p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sm" len="sm"/>
              </a:ln>
            </p:spPr>
          </p:cxnSp>
        </p:grpSp>
      </p:grpSp>
      <p:sp>
        <p:nvSpPr>
          <p:cNvPr id="1292" name="Google Shape;1292;p9"/>
          <p:cNvSpPr/>
          <p:nvPr/>
        </p:nvSpPr>
        <p:spPr>
          <a:xfrm rot="10800000" flipH="1">
            <a:off x="3119325" y="2283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9"/>
          <p:cNvSpPr/>
          <p:nvPr/>
        </p:nvSpPr>
        <p:spPr>
          <a:xfrm rot="10800000" flipH="1">
            <a:off x="7386525" y="1066400"/>
            <a:ext cx="321300" cy="2982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9"/>
          <p:cNvSpPr/>
          <p:nvPr/>
        </p:nvSpPr>
        <p:spPr>
          <a:xfrm rot="10800000" flipH="1">
            <a:off x="4186125" y="38859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9"/>
          <p:cNvSpPr/>
          <p:nvPr/>
        </p:nvSpPr>
        <p:spPr>
          <a:xfrm rot="10800000" flipH="1">
            <a:off x="5176725" y="13713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9"/>
          <p:cNvSpPr/>
          <p:nvPr/>
        </p:nvSpPr>
        <p:spPr>
          <a:xfrm rot="10800000" flipH="1">
            <a:off x="5786325" y="4114400"/>
            <a:ext cx="331800" cy="35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9"/>
          <p:cNvSpPr/>
          <p:nvPr/>
        </p:nvSpPr>
        <p:spPr>
          <a:xfrm rot="10800000" flipH="1">
            <a:off x="909525" y="2133450"/>
            <a:ext cx="425100" cy="415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8"/>
                                        </p:tgtEl>
                                        <p:attrNameLst>
                                          <p:attrName>style.visibility</p:attrName>
                                        </p:attrNameLst>
                                      </p:cBhvr>
                                      <p:to>
                                        <p:strVal val="visible"/>
                                      </p:to>
                                    </p:set>
                                    <p:animEffect transition="in" filter="fade">
                                      <p:cBhvr>
                                        <p:cTn id="7" dur="1000"/>
                                        <p:tgtEl>
                                          <p:spTgt spid="1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0"/>
          <p:cNvSpPr txBox="1">
            <a:spLocks noGrp="1"/>
          </p:cNvSpPr>
          <p:nvPr>
            <p:ph type="title"/>
          </p:nvPr>
        </p:nvSpPr>
        <p:spPr>
          <a:xfrm flipH="1">
            <a:off x="4483075" y="3494350"/>
            <a:ext cx="3947700" cy="52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Target Pengguna</a:t>
            </a:r>
            <a:endParaRPr/>
          </a:p>
        </p:txBody>
      </p:sp>
      <p:grpSp>
        <p:nvGrpSpPr>
          <p:cNvPr id="1303" name="Google Shape;1303;p10"/>
          <p:cNvGrpSpPr/>
          <p:nvPr/>
        </p:nvGrpSpPr>
        <p:grpSpPr>
          <a:xfrm>
            <a:off x="516087" y="602437"/>
            <a:ext cx="4055771" cy="4217083"/>
            <a:chOff x="516087" y="602437"/>
            <a:chExt cx="4055771" cy="4217083"/>
          </a:xfrm>
        </p:grpSpPr>
        <p:sp>
          <p:nvSpPr>
            <p:cNvPr id="1304" name="Google Shape;1304;p10"/>
            <p:cNvSpPr/>
            <p:nvPr/>
          </p:nvSpPr>
          <p:spPr>
            <a:xfrm rot="-877376">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0"/>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0"/>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0"/>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0"/>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10"/>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10"/>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0"/>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0"/>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10"/>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10"/>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952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0"/>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952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0"/>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0"/>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0"/>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0"/>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0"/>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0"/>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10"/>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0"/>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0"/>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0"/>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0"/>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0"/>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0"/>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952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0"/>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0"/>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10"/>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0"/>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0"/>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0"/>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0"/>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0"/>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0"/>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0"/>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10"/>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0"/>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0"/>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0"/>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0"/>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0"/>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0"/>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0"/>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0"/>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0"/>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0"/>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0"/>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0"/>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0"/>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0"/>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0"/>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0"/>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0"/>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0"/>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10"/>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0"/>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0"/>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0"/>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10"/>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10"/>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10"/>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0"/>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0"/>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0"/>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0"/>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0"/>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0"/>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0"/>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10"/>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10"/>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0"/>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10"/>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10"/>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952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0"/>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0"/>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0"/>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0"/>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0"/>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0"/>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0"/>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10"/>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0"/>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0"/>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0"/>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0"/>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0"/>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0"/>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10"/>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0"/>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0"/>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0"/>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0"/>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0"/>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0"/>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0"/>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0"/>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0"/>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0"/>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0"/>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10"/>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10"/>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10"/>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95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10"/>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10"/>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0"/>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95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0"/>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0"/>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0"/>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0"/>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0"/>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0"/>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0"/>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0"/>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0"/>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95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10"/>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0"/>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10"/>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10"/>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0"/>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0"/>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0"/>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0"/>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95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0"/>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95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0"/>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95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0"/>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95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0"/>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0"/>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0"/>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0"/>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0"/>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0"/>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0"/>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0"/>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0"/>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0"/>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0"/>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0"/>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10"/>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0"/>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0"/>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0"/>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0"/>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0"/>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0"/>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0"/>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0"/>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0"/>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0"/>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0"/>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0"/>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0"/>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0"/>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0"/>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0"/>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0"/>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0"/>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0"/>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0"/>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0"/>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0"/>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0"/>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0"/>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0"/>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0"/>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0"/>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0"/>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0"/>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0"/>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0"/>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0"/>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0"/>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0"/>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0"/>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0"/>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0"/>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0"/>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0"/>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0"/>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0"/>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0"/>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4" name="Google Shape;1484;p10"/>
          <p:cNvSpPr txBox="1">
            <a:spLocks noGrp="1"/>
          </p:cNvSpPr>
          <p:nvPr>
            <p:ph type="title" idx="2"/>
          </p:nvPr>
        </p:nvSpPr>
        <p:spPr>
          <a:xfrm flipH="1">
            <a:off x="2239413" y="3483000"/>
            <a:ext cx="2218200" cy="119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a:t>04</a:t>
            </a:r>
            <a:endParaRPr/>
          </a:p>
        </p:txBody>
      </p:sp>
      <p:cxnSp>
        <p:nvCxnSpPr>
          <p:cNvPr id="1485" name="Google Shape;1485;p10"/>
          <p:cNvCxnSpPr/>
          <p:nvPr/>
        </p:nvCxnSpPr>
        <p:spPr>
          <a:xfrm rot="10800000">
            <a:off x="4612825" y="4172300"/>
            <a:ext cx="4548000" cy="0"/>
          </a:xfrm>
          <a:prstGeom prst="straightConnector1">
            <a:avLst/>
          </a:prstGeom>
          <a:noFill/>
          <a:ln w="19050" cap="flat" cmpd="sng">
            <a:solidFill>
              <a:schemeClr val="accent1"/>
            </a:solidFill>
            <a:prstDash val="solid"/>
            <a:round/>
            <a:headEnd type="none" w="sm" len="sm"/>
            <a:tailEnd type="none" w="sm" len="sm"/>
          </a:ln>
        </p:spPr>
      </p:cxnSp>
      <p:sp>
        <p:nvSpPr>
          <p:cNvPr id="1486" name="Google Shape;1486;p10"/>
          <p:cNvSpPr/>
          <p:nvPr/>
        </p:nvSpPr>
        <p:spPr>
          <a:xfrm rot="10800000" flipH="1">
            <a:off x="4471450" y="4098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7" name="Google Shape;1487;p10"/>
          <p:cNvGrpSpPr/>
          <p:nvPr/>
        </p:nvGrpSpPr>
        <p:grpSpPr>
          <a:xfrm>
            <a:off x="982775" y="691975"/>
            <a:ext cx="7447917" cy="3772700"/>
            <a:chOff x="982775" y="691975"/>
            <a:chExt cx="7447917" cy="3772700"/>
          </a:xfrm>
        </p:grpSpPr>
        <p:sp>
          <p:nvSpPr>
            <p:cNvPr id="1488" name="Google Shape;1488;p10"/>
            <p:cNvSpPr/>
            <p:nvPr/>
          </p:nvSpPr>
          <p:spPr>
            <a:xfrm rot="10800000" flipH="1">
              <a:off x="982775" y="4323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0"/>
            <p:cNvSpPr/>
            <p:nvPr/>
          </p:nvSpPr>
          <p:spPr>
            <a:xfrm>
              <a:off x="5568700" y="109518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0"/>
            <p:cNvSpPr/>
            <p:nvPr/>
          </p:nvSpPr>
          <p:spPr>
            <a:xfrm>
              <a:off x="6867025" y="3120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0"/>
            <p:cNvSpPr/>
            <p:nvPr/>
          </p:nvSpPr>
          <p:spPr>
            <a:xfrm>
              <a:off x="1887175" y="691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2" name="Google Shape;1492;p10"/>
            <p:cNvGrpSpPr/>
            <p:nvPr/>
          </p:nvGrpSpPr>
          <p:grpSpPr>
            <a:xfrm rot="-7546048">
              <a:off x="5180134" y="1453268"/>
              <a:ext cx="161701" cy="641985"/>
              <a:chOff x="7004550" y="3676293"/>
              <a:chExt cx="161700" cy="641982"/>
            </a:xfrm>
          </p:grpSpPr>
          <p:sp>
            <p:nvSpPr>
              <p:cNvPr id="1493" name="Google Shape;1493;p10"/>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0"/>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0"/>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0"/>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7" name="Google Shape;1497;p10"/>
            <p:cNvGrpSpPr/>
            <p:nvPr/>
          </p:nvGrpSpPr>
          <p:grpSpPr>
            <a:xfrm>
              <a:off x="7885545" y="2718251"/>
              <a:ext cx="545147" cy="506901"/>
              <a:chOff x="4818730" y="3307263"/>
              <a:chExt cx="1827512" cy="1699300"/>
            </a:xfrm>
          </p:grpSpPr>
          <p:sp>
            <p:nvSpPr>
              <p:cNvPr id="1498" name="Google Shape;1498;p10"/>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0"/>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0"/>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0"/>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0"/>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0"/>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0"/>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0"/>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0"/>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0"/>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0"/>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0"/>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0"/>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0"/>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0"/>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0"/>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0"/>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10"/>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0"/>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0"/>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0"/>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0"/>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0"/>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0"/>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0"/>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3" name="Google Shape;1523;p10"/>
            <p:cNvSpPr/>
            <p:nvPr/>
          </p:nvSpPr>
          <p:spPr>
            <a:xfrm>
              <a:off x="3583025" y="31413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84"/>
                                        </p:tgtEl>
                                        <p:attrNameLst>
                                          <p:attrName>style.visibility</p:attrName>
                                        </p:attrNameLst>
                                      </p:cBhvr>
                                      <p:to>
                                        <p:strVal val="visible"/>
                                      </p:to>
                                    </p:set>
                                    <p:anim calcmode="lin" valueType="num">
                                      <p:cBhvr additive="base">
                                        <p:cTn id="7" dur="1000"/>
                                        <p:tgtEl>
                                          <p:spTgt spid="148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302"/>
                                        </p:tgtEl>
                                        <p:attrNameLst>
                                          <p:attrName>style.visibility</p:attrName>
                                        </p:attrNameLst>
                                      </p:cBhvr>
                                      <p:to>
                                        <p:strVal val="visible"/>
                                      </p:to>
                                    </p:set>
                                    <p:anim calcmode="lin" valueType="num">
                                      <p:cBhvr additive="base">
                                        <p:cTn id="12" dur="1000"/>
                                        <p:tgtEl>
                                          <p:spTgt spid="130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1000"/>
                                        <p:tgtEl>
                                          <p:spTgt spid="1484"/>
                                        </p:tgtEl>
                                        <p:attrNameLst>
                                          <p:attrName>ppt_y</p:attrName>
                                        </p:attrNameLst>
                                      </p:cBhvr>
                                      <p:tavLst>
                                        <p:tav tm="0">
                                          <p:val>
                                            <p:strVal val="#ppt_y"/>
                                          </p:val>
                                        </p:tav>
                                        <p:tav tm="100000">
                                          <p:val>
                                            <p:strVal val="#ppt_y+1"/>
                                          </p:val>
                                        </p:tav>
                                      </p:tavLst>
                                    </p:anim>
                                    <p:set>
                                      <p:cBhvr>
                                        <p:cTn id="17" dur="1" fill="hold">
                                          <p:stCondLst>
                                            <p:cond delay="1000"/>
                                          </p:stCondLst>
                                        </p:cTn>
                                        <p:tgtEl>
                                          <p:spTgt spid="148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1" fill="hold" nodeType="clickEffect">
                                  <p:stCondLst>
                                    <p:cond delay="0"/>
                                  </p:stCondLst>
                                  <p:childTnLst>
                                    <p:anim calcmode="lin" valueType="num">
                                      <p:cBhvr additive="base">
                                        <p:cTn id="21" dur="1000"/>
                                        <p:tgtEl>
                                          <p:spTgt spid="1302"/>
                                        </p:tgtEl>
                                        <p:attrNameLst>
                                          <p:attrName>ppt_y</p:attrName>
                                        </p:attrNameLst>
                                      </p:cBhvr>
                                      <p:tavLst>
                                        <p:tav tm="0">
                                          <p:val>
                                            <p:strVal val="#ppt_y"/>
                                          </p:val>
                                        </p:tav>
                                        <p:tav tm="100000">
                                          <p:val>
                                            <p:strVal val="#ppt_y-1"/>
                                          </p:val>
                                        </p:tav>
                                      </p:tavLst>
                                    </p:anim>
                                    <p:set>
                                      <p:cBhvr>
                                        <p:cTn id="22" dur="1" fill="hold">
                                          <p:stCondLst>
                                            <p:cond delay="1000"/>
                                          </p:stCondLst>
                                        </p:cTn>
                                        <p:tgtEl>
                                          <p:spTgt spid="13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1"/>
          <p:cNvSpPr txBox="1">
            <a:spLocks noGrp="1"/>
          </p:cNvSpPr>
          <p:nvPr>
            <p:ph type="subTitle" idx="1"/>
          </p:nvPr>
        </p:nvSpPr>
        <p:spPr>
          <a:xfrm>
            <a:off x="714350" y="1118700"/>
            <a:ext cx="7734000" cy="241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Target pengguna dari website kami ialah remaja hingga dewasa yang ingin memesan suatu makanan dengan praktis dan mudah tanpa harus datang ke restoran secara langsung. Calon customer dapat dengan mudah melihat menu yang di rekomendasikan dan membandingkan harga yang ditawarkan restoran di real life dengan yang ditawarkan di online.</a:t>
            </a:r>
            <a:endParaRPr/>
          </a:p>
        </p:txBody>
      </p:sp>
      <p:grpSp>
        <p:nvGrpSpPr>
          <p:cNvPr id="1529" name="Google Shape;1529;p11"/>
          <p:cNvGrpSpPr/>
          <p:nvPr/>
        </p:nvGrpSpPr>
        <p:grpSpPr>
          <a:xfrm>
            <a:off x="7441166" y="3974025"/>
            <a:ext cx="1332391" cy="1135303"/>
            <a:chOff x="5049725" y="2635825"/>
            <a:chExt cx="481825" cy="451700"/>
          </a:xfrm>
        </p:grpSpPr>
        <p:sp>
          <p:nvSpPr>
            <p:cNvPr id="1530" name="Google Shape;1530;p1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531" name="Google Shape;1531;p1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532" name="Google Shape;1532;p1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533" name="Google Shape;1533;p11"/>
          <p:cNvGrpSpPr/>
          <p:nvPr/>
        </p:nvGrpSpPr>
        <p:grpSpPr>
          <a:xfrm>
            <a:off x="-1666" y="199421"/>
            <a:ext cx="2575958" cy="502760"/>
            <a:chOff x="6336019" y="3733725"/>
            <a:chExt cx="2566206" cy="351310"/>
          </a:xfrm>
        </p:grpSpPr>
        <p:sp>
          <p:nvSpPr>
            <p:cNvPr id="1534" name="Google Shape;1534;p1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8" name="Google Shape;1538;p11"/>
          <p:cNvSpPr/>
          <p:nvPr/>
        </p:nvSpPr>
        <p:spPr>
          <a:xfrm>
            <a:off x="1887175" y="9967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1"/>
          <p:cNvSpPr/>
          <p:nvPr/>
        </p:nvSpPr>
        <p:spPr>
          <a:xfrm>
            <a:off x="5773375" y="3206575"/>
            <a:ext cx="389700" cy="392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11"/>
          <p:cNvSpPr/>
          <p:nvPr/>
        </p:nvSpPr>
        <p:spPr>
          <a:xfrm>
            <a:off x="2420575" y="2977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1"/>
          <p:cNvSpPr/>
          <p:nvPr/>
        </p:nvSpPr>
        <p:spPr>
          <a:xfrm>
            <a:off x="7068775" y="13777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8"/>
                                        </p:tgtEl>
                                        <p:attrNameLst>
                                          <p:attrName>style.visibility</p:attrName>
                                        </p:attrNameLst>
                                      </p:cBhvr>
                                      <p:to>
                                        <p:strVal val="visible"/>
                                      </p:to>
                                    </p:set>
                                    <p:animEffect transition="in" filter="fade">
                                      <p:cBhvr>
                                        <p:cTn id="7" dur="1000"/>
                                        <p:tgtEl>
                                          <p:spTgt spid="1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3"/>
          <p:cNvSpPr txBox="1">
            <a:spLocks noGrp="1"/>
          </p:cNvSpPr>
          <p:nvPr>
            <p:ph type="title"/>
          </p:nvPr>
        </p:nvSpPr>
        <p:spPr>
          <a:xfrm flipH="1">
            <a:off x="3568625" y="751150"/>
            <a:ext cx="5368200" cy="59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dirty="0"/>
              <a:t>Dokumentasi Progress</a:t>
            </a:r>
            <a:endParaRPr dirty="0"/>
          </a:p>
        </p:txBody>
      </p:sp>
      <p:sp>
        <p:nvSpPr>
          <p:cNvPr id="1547" name="Google Shape;1547;p13"/>
          <p:cNvSpPr txBox="1">
            <a:spLocks noGrp="1"/>
          </p:cNvSpPr>
          <p:nvPr>
            <p:ph type="title" idx="2"/>
          </p:nvPr>
        </p:nvSpPr>
        <p:spPr>
          <a:xfrm flipH="1">
            <a:off x="1325013" y="739800"/>
            <a:ext cx="2218200" cy="119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a:t>05</a:t>
            </a:r>
            <a:endParaRPr/>
          </a:p>
        </p:txBody>
      </p:sp>
      <p:grpSp>
        <p:nvGrpSpPr>
          <p:cNvPr id="1548" name="Google Shape;1548;p13"/>
          <p:cNvGrpSpPr/>
          <p:nvPr/>
        </p:nvGrpSpPr>
        <p:grpSpPr>
          <a:xfrm>
            <a:off x="2523738" y="2044563"/>
            <a:ext cx="4008971" cy="2695870"/>
            <a:chOff x="2523738" y="2044563"/>
            <a:chExt cx="4008971" cy="2695870"/>
          </a:xfrm>
        </p:grpSpPr>
        <p:sp>
          <p:nvSpPr>
            <p:cNvPr id="1549" name="Google Shape;1549;p13"/>
            <p:cNvSpPr/>
            <p:nvPr/>
          </p:nvSpPr>
          <p:spPr>
            <a:xfrm>
              <a:off x="5559420" y="4364083"/>
              <a:ext cx="144793" cy="46877"/>
            </a:xfrm>
            <a:custGeom>
              <a:avLst/>
              <a:gdLst/>
              <a:ahLst/>
              <a:cxnLst/>
              <a:rect l="l" t="t" r="r" b="b"/>
              <a:pathLst>
                <a:path w="9393" h="3041" extrusionOk="0">
                  <a:moveTo>
                    <a:pt x="9058" y="1"/>
                  </a:moveTo>
                  <a:lnTo>
                    <a:pt x="0" y="3040"/>
                  </a:lnTo>
                  <a:lnTo>
                    <a:pt x="335" y="3040"/>
                  </a:lnTo>
                  <a:lnTo>
                    <a:pt x="9392"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3"/>
            <p:cNvSpPr/>
            <p:nvPr/>
          </p:nvSpPr>
          <p:spPr>
            <a:xfrm>
              <a:off x="5707957" y="4316292"/>
              <a:ext cx="138704" cy="44996"/>
            </a:xfrm>
            <a:custGeom>
              <a:avLst/>
              <a:gdLst/>
              <a:ahLst/>
              <a:cxnLst/>
              <a:rect l="l" t="t" r="r" b="b"/>
              <a:pathLst>
                <a:path w="8998" h="2919" extrusionOk="0">
                  <a:moveTo>
                    <a:pt x="8663" y="0"/>
                  </a:moveTo>
                  <a:lnTo>
                    <a:pt x="1" y="2918"/>
                  </a:lnTo>
                  <a:lnTo>
                    <a:pt x="335" y="2918"/>
                  </a:lnTo>
                  <a:lnTo>
                    <a:pt x="8998"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3"/>
            <p:cNvSpPr/>
            <p:nvPr/>
          </p:nvSpPr>
          <p:spPr>
            <a:xfrm>
              <a:off x="4097406" y="4479366"/>
              <a:ext cx="405784" cy="98409"/>
            </a:xfrm>
            <a:custGeom>
              <a:avLst/>
              <a:gdLst/>
              <a:ahLst/>
              <a:cxnLst/>
              <a:rect l="l" t="t" r="r" b="b"/>
              <a:pathLst>
                <a:path w="26324" h="6384" extrusionOk="0">
                  <a:moveTo>
                    <a:pt x="25989" y="0"/>
                  </a:moveTo>
                  <a:lnTo>
                    <a:pt x="1" y="6383"/>
                  </a:lnTo>
                  <a:lnTo>
                    <a:pt x="335" y="6383"/>
                  </a:lnTo>
                  <a:lnTo>
                    <a:pt x="26323"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3"/>
            <p:cNvSpPr/>
            <p:nvPr/>
          </p:nvSpPr>
          <p:spPr>
            <a:xfrm>
              <a:off x="5173301" y="4248814"/>
              <a:ext cx="264275" cy="64666"/>
            </a:xfrm>
            <a:custGeom>
              <a:avLst/>
              <a:gdLst/>
              <a:ahLst/>
              <a:cxnLst/>
              <a:rect l="l" t="t" r="r" b="b"/>
              <a:pathLst>
                <a:path w="17144" h="4195" extrusionOk="0">
                  <a:moveTo>
                    <a:pt x="17052" y="0"/>
                  </a:moveTo>
                  <a:lnTo>
                    <a:pt x="0" y="4195"/>
                  </a:lnTo>
                  <a:lnTo>
                    <a:pt x="334" y="4195"/>
                  </a:lnTo>
                  <a:lnTo>
                    <a:pt x="17143" y="61"/>
                  </a:lnTo>
                  <a:lnTo>
                    <a:pt x="17052"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3"/>
            <p:cNvSpPr/>
            <p:nvPr/>
          </p:nvSpPr>
          <p:spPr>
            <a:xfrm>
              <a:off x="4085228" y="4577769"/>
              <a:ext cx="17342" cy="2821"/>
            </a:xfrm>
            <a:custGeom>
              <a:avLst/>
              <a:gdLst/>
              <a:ahLst/>
              <a:cxnLst/>
              <a:rect l="l" t="t" r="r" b="b"/>
              <a:pathLst>
                <a:path w="1125" h="183" extrusionOk="0">
                  <a:moveTo>
                    <a:pt x="791" y="0"/>
                  </a:moveTo>
                  <a:lnTo>
                    <a:pt x="0" y="182"/>
                  </a:lnTo>
                  <a:lnTo>
                    <a:pt x="335" y="182"/>
                  </a:lnTo>
                  <a:lnTo>
                    <a:pt x="1125"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3"/>
            <p:cNvSpPr/>
            <p:nvPr/>
          </p:nvSpPr>
          <p:spPr>
            <a:xfrm>
              <a:off x="4498048" y="4476545"/>
              <a:ext cx="17357" cy="2821"/>
            </a:xfrm>
            <a:custGeom>
              <a:avLst/>
              <a:gdLst/>
              <a:ahLst/>
              <a:cxnLst/>
              <a:rect l="l" t="t" r="r" b="b"/>
              <a:pathLst>
                <a:path w="1126" h="183" extrusionOk="0">
                  <a:moveTo>
                    <a:pt x="761" y="1"/>
                  </a:moveTo>
                  <a:lnTo>
                    <a:pt x="1" y="183"/>
                  </a:lnTo>
                  <a:lnTo>
                    <a:pt x="335" y="183"/>
                  </a:lnTo>
                  <a:lnTo>
                    <a:pt x="1126"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3"/>
            <p:cNvSpPr/>
            <p:nvPr/>
          </p:nvSpPr>
          <p:spPr>
            <a:xfrm>
              <a:off x="5550509" y="4410948"/>
              <a:ext cx="14074" cy="2821"/>
            </a:xfrm>
            <a:custGeom>
              <a:avLst/>
              <a:gdLst/>
              <a:ahLst/>
              <a:cxnLst/>
              <a:rect l="l" t="t" r="r" b="b"/>
              <a:pathLst>
                <a:path w="913" h="183" extrusionOk="0">
                  <a:moveTo>
                    <a:pt x="578" y="0"/>
                  </a:moveTo>
                  <a:lnTo>
                    <a:pt x="1" y="183"/>
                  </a:lnTo>
                  <a:lnTo>
                    <a:pt x="335" y="183"/>
                  </a:lnTo>
                  <a:lnTo>
                    <a:pt x="913"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3"/>
            <p:cNvSpPr/>
            <p:nvPr/>
          </p:nvSpPr>
          <p:spPr>
            <a:xfrm>
              <a:off x="5699062" y="4361277"/>
              <a:ext cx="14058" cy="2821"/>
            </a:xfrm>
            <a:custGeom>
              <a:avLst/>
              <a:gdLst/>
              <a:ahLst/>
              <a:cxnLst/>
              <a:rect l="l" t="t" r="r" b="b"/>
              <a:pathLst>
                <a:path w="912" h="183" extrusionOk="0">
                  <a:moveTo>
                    <a:pt x="578" y="0"/>
                  </a:moveTo>
                  <a:lnTo>
                    <a:pt x="0" y="183"/>
                  </a:lnTo>
                  <a:lnTo>
                    <a:pt x="334" y="183"/>
                  </a:lnTo>
                  <a:lnTo>
                    <a:pt x="912"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3"/>
            <p:cNvSpPr/>
            <p:nvPr/>
          </p:nvSpPr>
          <p:spPr>
            <a:xfrm>
              <a:off x="4234242" y="4361277"/>
              <a:ext cx="22506" cy="2821"/>
            </a:xfrm>
            <a:custGeom>
              <a:avLst/>
              <a:gdLst/>
              <a:ahLst/>
              <a:cxnLst/>
              <a:rect l="l" t="t" r="r" b="b"/>
              <a:pathLst>
                <a:path w="1460" h="183" extrusionOk="0">
                  <a:moveTo>
                    <a:pt x="1003" y="0"/>
                  </a:moveTo>
                  <a:lnTo>
                    <a:pt x="0" y="183"/>
                  </a:lnTo>
                  <a:lnTo>
                    <a:pt x="456" y="183"/>
                  </a:lnTo>
                  <a:lnTo>
                    <a:pt x="1459"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3"/>
            <p:cNvSpPr/>
            <p:nvPr/>
          </p:nvSpPr>
          <p:spPr>
            <a:xfrm>
              <a:off x="5166271" y="4313471"/>
              <a:ext cx="684087" cy="2836"/>
            </a:xfrm>
            <a:custGeom>
              <a:avLst/>
              <a:gdLst/>
              <a:ahLst/>
              <a:cxnLst/>
              <a:rect l="l" t="t" r="r" b="b"/>
              <a:pathLst>
                <a:path w="44378" h="184" extrusionOk="0">
                  <a:moveTo>
                    <a:pt x="790" y="1"/>
                  </a:moveTo>
                  <a:lnTo>
                    <a:pt x="0" y="183"/>
                  </a:lnTo>
                  <a:lnTo>
                    <a:pt x="43800" y="183"/>
                  </a:lnTo>
                  <a:lnTo>
                    <a:pt x="44378"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3"/>
            <p:cNvSpPr/>
            <p:nvPr/>
          </p:nvSpPr>
          <p:spPr>
            <a:xfrm>
              <a:off x="5841509" y="4313471"/>
              <a:ext cx="14074" cy="2836"/>
            </a:xfrm>
            <a:custGeom>
              <a:avLst/>
              <a:gdLst/>
              <a:ahLst/>
              <a:cxnLst/>
              <a:rect l="l" t="t" r="r" b="b"/>
              <a:pathLst>
                <a:path w="913" h="184" extrusionOk="0">
                  <a:moveTo>
                    <a:pt x="578" y="1"/>
                  </a:moveTo>
                  <a:lnTo>
                    <a:pt x="0" y="183"/>
                  </a:lnTo>
                  <a:lnTo>
                    <a:pt x="335" y="183"/>
                  </a:lnTo>
                  <a:lnTo>
                    <a:pt x="912"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3"/>
            <p:cNvSpPr/>
            <p:nvPr/>
          </p:nvSpPr>
          <p:spPr>
            <a:xfrm>
              <a:off x="5161107" y="4313471"/>
              <a:ext cx="17357" cy="2836"/>
            </a:xfrm>
            <a:custGeom>
              <a:avLst/>
              <a:gdLst/>
              <a:ahLst/>
              <a:cxnLst/>
              <a:rect l="l" t="t" r="r" b="b"/>
              <a:pathLst>
                <a:path w="1126" h="184" extrusionOk="0">
                  <a:moveTo>
                    <a:pt x="791" y="1"/>
                  </a:moveTo>
                  <a:lnTo>
                    <a:pt x="1" y="183"/>
                  </a:lnTo>
                  <a:lnTo>
                    <a:pt x="335" y="183"/>
                  </a:lnTo>
                  <a:lnTo>
                    <a:pt x="1125"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3"/>
            <p:cNvSpPr/>
            <p:nvPr/>
          </p:nvSpPr>
          <p:spPr>
            <a:xfrm>
              <a:off x="4480242" y="4313471"/>
              <a:ext cx="22506" cy="2836"/>
            </a:xfrm>
            <a:custGeom>
              <a:avLst/>
              <a:gdLst/>
              <a:ahLst/>
              <a:cxnLst/>
              <a:rect l="l" t="t" r="r" b="b"/>
              <a:pathLst>
                <a:path w="1460" h="184" extrusionOk="0">
                  <a:moveTo>
                    <a:pt x="1004" y="1"/>
                  </a:moveTo>
                  <a:lnTo>
                    <a:pt x="1" y="183"/>
                  </a:lnTo>
                  <a:lnTo>
                    <a:pt x="457" y="183"/>
                  </a:lnTo>
                  <a:lnTo>
                    <a:pt x="1460"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3"/>
            <p:cNvSpPr/>
            <p:nvPr/>
          </p:nvSpPr>
          <p:spPr>
            <a:xfrm>
              <a:off x="3798914" y="4313471"/>
              <a:ext cx="28132" cy="2836"/>
            </a:xfrm>
            <a:custGeom>
              <a:avLst/>
              <a:gdLst/>
              <a:ahLst/>
              <a:cxnLst/>
              <a:rect l="l" t="t" r="r" b="b"/>
              <a:pathLst>
                <a:path w="1825" h="184" extrusionOk="0">
                  <a:moveTo>
                    <a:pt x="1186" y="1"/>
                  </a:moveTo>
                  <a:lnTo>
                    <a:pt x="1" y="183"/>
                  </a:lnTo>
                  <a:lnTo>
                    <a:pt x="608" y="183"/>
                  </a:lnTo>
                  <a:lnTo>
                    <a:pt x="1824"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3"/>
            <p:cNvSpPr/>
            <p:nvPr/>
          </p:nvSpPr>
          <p:spPr>
            <a:xfrm>
              <a:off x="3117109" y="4313471"/>
              <a:ext cx="34221" cy="2836"/>
            </a:xfrm>
            <a:custGeom>
              <a:avLst/>
              <a:gdLst/>
              <a:ahLst/>
              <a:cxnLst/>
              <a:rect l="l" t="t" r="r" b="b"/>
              <a:pathLst>
                <a:path w="2220" h="184" extrusionOk="0">
                  <a:moveTo>
                    <a:pt x="1429" y="1"/>
                  </a:moveTo>
                  <a:lnTo>
                    <a:pt x="1" y="183"/>
                  </a:lnTo>
                  <a:lnTo>
                    <a:pt x="821" y="183"/>
                  </a:lnTo>
                  <a:lnTo>
                    <a:pt x="2220"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3"/>
            <p:cNvSpPr/>
            <p:nvPr/>
          </p:nvSpPr>
          <p:spPr>
            <a:xfrm>
              <a:off x="2523738" y="4261008"/>
              <a:ext cx="1534517" cy="136824"/>
            </a:xfrm>
            <a:custGeom>
              <a:avLst/>
              <a:gdLst/>
              <a:ahLst/>
              <a:cxnLst/>
              <a:rect l="l" t="t" r="r" b="b"/>
              <a:pathLst>
                <a:path w="99547" h="8876" extrusionOk="0">
                  <a:moveTo>
                    <a:pt x="49788" y="0"/>
                  </a:moveTo>
                  <a:cubicBezTo>
                    <a:pt x="22311" y="0"/>
                    <a:pt x="0" y="1976"/>
                    <a:pt x="0" y="4438"/>
                  </a:cubicBezTo>
                  <a:cubicBezTo>
                    <a:pt x="0" y="6900"/>
                    <a:pt x="22311" y="8876"/>
                    <a:pt x="49788" y="8876"/>
                  </a:cubicBezTo>
                  <a:cubicBezTo>
                    <a:pt x="77266" y="8876"/>
                    <a:pt x="99546" y="6900"/>
                    <a:pt x="99546" y="4438"/>
                  </a:cubicBezTo>
                  <a:cubicBezTo>
                    <a:pt x="99546" y="1976"/>
                    <a:pt x="77266" y="0"/>
                    <a:pt x="49788" y="0"/>
                  </a:cubicBezTo>
                  <a:close/>
                </a:path>
              </a:pathLst>
            </a:custGeom>
            <a:solidFill>
              <a:srgbClr val="241454">
                <a:alpha val="4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3"/>
            <p:cNvSpPr/>
            <p:nvPr/>
          </p:nvSpPr>
          <p:spPr>
            <a:xfrm>
              <a:off x="3690689" y="4604056"/>
              <a:ext cx="1534517" cy="136377"/>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3"/>
            <p:cNvSpPr/>
            <p:nvPr/>
          </p:nvSpPr>
          <p:spPr>
            <a:xfrm>
              <a:off x="3607900" y="4288188"/>
              <a:ext cx="2924809" cy="226785"/>
            </a:xfrm>
            <a:custGeom>
              <a:avLst/>
              <a:gdLst/>
              <a:ahLst/>
              <a:cxnLst/>
              <a:rect l="l" t="t" r="r" b="b"/>
              <a:pathLst>
                <a:path w="186175" h="14712" extrusionOk="0">
                  <a:moveTo>
                    <a:pt x="93103" y="0"/>
                  </a:moveTo>
                  <a:cubicBezTo>
                    <a:pt x="41673" y="0"/>
                    <a:pt x="1" y="2007"/>
                    <a:pt x="1" y="4438"/>
                  </a:cubicBezTo>
                  <a:cubicBezTo>
                    <a:pt x="1" y="6900"/>
                    <a:pt x="76628" y="14712"/>
                    <a:pt x="128058" y="14712"/>
                  </a:cubicBezTo>
                  <a:cubicBezTo>
                    <a:pt x="179457" y="14712"/>
                    <a:pt x="186175" y="6900"/>
                    <a:pt x="186175" y="4438"/>
                  </a:cubicBezTo>
                  <a:cubicBezTo>
                    <a:pt x="186175" y="2007"/>
                    <a:pt x="144502" y="0"/>
                    <a:pt x="93103" y="0"/>
                  </a:cubicBezTo>
                  <a:close/>
                </a:path>
              </a:pathLst>
            </a:custGeom>
            <a:solidFill>
              <a:srgbClr val="241454">
                <a:alpha val="4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3"/>
            <p:cNvSpPr/>
            <p:nvPr/>
          </p:nvSpPr>
          <p:spPr>
            <a:xfrm>
              <a:off x="5121749" y="3107292"/>
              <a:ext cx="695124" cy="731457"/>
            </a:xfrm>
            <a:custGeom>
              <a:avLst/>
              <a:gdLst/>
              <a:ahLst/>
              <a:cxnLst/>
              <a:rect l="l" t="t" r="r" b="b"/>
              <a:pathLst>
                <a:path w="45094" h="47451" extrusionOk="0">
                  <a:moveTo>
                    <a:pt x="689" y="1"/>
                  </a:moveTo>
                  <a:cubicBezTo>
                    <a:pt x="632" y="1"/>
                    <a:pt x="575" y="1"/>
                    <a:pt x="517" y="3"/>
                  </a:cubicBezTo>
                  <a:cubicBezTo>
                    <a:pt x="1" y="3"/>
                    <a:pt x="1" y="763"/>
                    <a:pt x="517" y="763"/>
                  </a:cubicBezTo>
                  <a:cubicBezTo>
                    <a:pt x="556" y="762"/>
                    <a:pt x="594" y="762"/>
                    <a:pt x="632" y="762"/>
                  </a:cubicBezTo>
                  <a:cubicBezTo>
                    <a:pt x="3771" y="762"/>
                    <a:pt x="6337" y="3225"/>
                    <a:pt x="7508" y="5717"/>
                  </a:cubicBezTo>
                  <a:cubicBezTo>
                    <a:pt x="8846" y="8605"/>
                    <a:pt x="8876" y="11948"/>
                    <a:pt x="8724" y="14836"/>
                  </a:cubicBezTo>
                  <a:cubicBezTo>
                    <a:pt x="8603" y="17359"/>
                    <a:pt x="8329" y="19912"/>
                    <a:pt x="8055" y="22374"/>
                  </a:cubicBezTo>
                  <a:cubicBezTo>
                    <a:pt x="7569" y="26842"/>
                    <a:pt x="7083" y="31462"/>
                    <a:pt x="7448" y="36022"/>
                  </a:cubicBezTo>
                  <a:cubicBezTo>
                    <a:pt x="7812" y="40885"/>
                    <a:pt x="9454" y="44380"/>
                    <a:pt x="12189" y="46113"/>
                  </a:cubicBezTo>
                  <a:cubicBezTo>
                    <a:pt x="13618" y="46994"/>
                    <a:pt x="15290" y="47450"/>
                    <a:pt x="16992" y="47450"/>
                  </a:cubicBezTo>
                  <a:cubicBezTo>
                    <a:pt x="18116" y="47450"/>
                    <a:pt x="19241" y="47268"/>
                    <a:pt x="20335" y="46964"/>
                  </a:cubicBezTo>
                  <a:cubicBezTo>
                    <a:pt x="22828" y="46234"/>
                    <a:pt x="25016" y="44867"/>
                    <a:pt x="27569" y="43043"/>
                  </a:cubicBezTo>
                  <a:cubicBezTo>
                    <a:pt x="29184" y="41871"/>
                    <a:pt x="31334" y="40320"/>
                    <a:pt x="33503" y="40320"/>
                  </a:cubicBezTo>
                  <a:cubicBezTo>
                    <a:pt x="33866" y="40320"/>
                    <a:pt x="34229" y="40363"/>
                    <a:pt x="34591" y="40459"/>
                  </a:cubicBezTo>
                  <a:cubicBezTo>
                    <a:pt x="35533" y="40763"/>
                    <a:pt x="36384" y="41250"/>
                    <a:pt x="37175" y="41857"/>
                  </a:cubicBezTo>
                  <a:cubicBezTo>
                    <a:pt x="37539" y="42131"/>
                    <a:pt x="37934" y="42405"/>
                    <a:pt x="38360" y="42648"/>
                  </a:cubicBezTo>
                  <a:cubicBezTo>
                    <a:pt x="39158" y="43137"/>
                    <a:pt x="40172" y="43508"/>
                    <a:pt x="41144" y="43508"/>
                  </a:cubicBezTo>
                  <a:cubicBezTo>
                    <a:pt x="41802" y="43508"/>
                    <a:pt x="42440" y="43338"/>
                    <a:pt x="42980" y="42921"/>
                  </a:cubicBezTo>
                  <a:cubicBezTo>
                    <a:pt x="44166" y="41979"/>
                    <a:pt x="44318" y="40368"/>
                    <a:pt x="44378" y="38909"/>
                  </a:cubicBezTo>
                  <a:lnTo>
                    <a:pt x="45077" y="17602"/>
                  </a:lnTo>
                  <a:cubicBezTo>
                    <a:pt x="45093" y="17336"/>
                    <a:pt x="44899" y="17199"/>
                    <a:pt x="44704" y="17199"/>
                  </a:cubicBezTo>
                  <a:cubicBezTo>
                    <a:pt x="44519" y="17199"/>
                    <a:pt x="44332" y="17321"/>
                    <a:pt x="44318" y="17571"/>
                  </a:cubicBezTo>
                  <a:lnTo>
                    <a:pt x="43649" y="38879"/>
                  </a:lnTo>
                  <a:cubicBezTo>
                    <a:pt x="43588" y="40155"/>
                    <a:pt x="43466" y="41584"/>
                    <a:pt x="42555" y="42283"/>
                  </a:cubicBezTo>
                  <a:cubicBezTo>
                    <a:pt x="42148" y="42597"/>
                    <a:pt x="41666" y="42724"/>
                    <a:pt x="41160" y="42724"/>
                  </a:cubicBezTo>
                  <a:cubicBezTo>
                    <a:pt x="40344" y="42724"/>
                    <a:pt x="39469" y="42392"/>
                    <a:pt x="38755" y="41979"/>
                  </a:cubicBezTo>
                  <a:cubicBezTo>
                    <a:pt x="38390" y="41736"/>
                    <a:pt x="37995" y="41493"/>
                    <a:pt x="37630" y="41219"/>
                  </a:cubicBezTo>
                  <a:cubicBezTo>
                    <a:pt x="36779" y="40550"/>
                    <a:pt x="35837" y="40034"/>
                    <a:pt x="34804" y="39699"/>
                  </a:cubicBezTo>
                  <a:cubicBezTo>
                    <a:pt x="34372" y="39585"/>
                    <a:pt x="33942" y="39533"/>
                    <a:pt x="33516" y="39533"/>
                  </a:cubicBezTo>
                  <a:cubicBezTo>
                    <a:pt x="31120" y="39533"/>
                    <a:pt x="28847" y="41166"/>
                    <a:pt x="27144" y="42405"/>
                  </a:cubicBezTo>
                  <a:cubicBezTo>
                    <a:pt x="24682" y="44168"/>
                    <a:pt x="22524" y="45505"/>
                    <a:pt x="20153" y="46204"/>
                  </a:cubicBezTo>
                  <a:cubicBezTo>
                    <a:pt x="19087" y="46517"/>
                    <a:pt x="18031" y="46671"/>
                    <a:pt x="17020" y="46671"/>
                  </a:cubicBezTo>
                  <a:cubicBezTo>
                    <a:pt x="15378" y="46671"/>
                    <a:pt x="13856" y="46265"/>
                    <a:pt x="12615" y="45475"/>
                  </a:cubicBezTo>
                  <a:cubicBezTo>
                    <a:pt x="9454" y="43468"/>
                    <a:pt x="8481" y="39183"/>
                    <a:pt x="8207" y="35961"/>
                  </a:cubicBezTo>
                  <a:cubicBezTo>
                    <a:pt x="7873" y="31493"/>
                    <a:pt x="8359" y="26903"/>
                    <a:pt x="8846" y="22465"/>
                  </a:cubicBezTo>
                  <a:cubicBezTo>
                    <a:pt x="9089" y="19973"/>
                    <a:pt x="9393" y="17419"/>
                    <a:pt x="9514" y="14866"/>
                  </a:cubicBezTo>
                  <a:cubicBezTo>
                    <a:pt x="9666" y="11887"/>
                    <a:pt x="9606" y="8422"/>
                    <a:pt x="8207" y="5383"/>
                  </a:cubicBezTo>
                  <a:cubicBezTo>
                    <a:pt x="6952" y="2692"/>
                    <a:pt x="4137" y="1"/>
                    <a:pt x="6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3"/>
            <p:cNvSpPr/>
            <p:nvPr/>
          </p:nvSpPr>
          <p:spPr>
            <a:xfrm>
              <a:off x="5448114" y="3366550"/>
              <a:ext cx="356826" cy="524696"/>
            </a:xfrm>
            <a:custGeom>
              <a:avLst/>
              <a:gdLst/>
              <a:ahLst/>
              <a:cxnLst/>
              <a:rect l="l" t="t" r="r" b="b"/>
              <a:pathLst>
                <a:path w="23148" h="34038" extrusionOk="0">
                  <a:moveTo>
                    <a:pt x="407" y="1"/>
                  </a:moveTo>
                  <a:cubicBezTo>
                    <a:pt x="206" y="1"/>
                    <a:pt x="0" y="147"/>
                    <a:pt x="16" y="420"/>
                  </a:cubicBezTo>
                  <a:lnTo>
                    <a:pt x="1810" y="21819"/>
                  </a:lnTo>
                  <a:cubicBezTo>
                    <a:pt x="1992" y="24189"/>
                    <a:pt x="2235" y="27107"/>
                    <a:pt x="3785" y="29357"/>
                  </a:cubicBezTo>
                  <a:cubicBezTo>
                    <a:pt x="6430" y="33156"/>
                    <a:pt x="11567" y="33734"/>
                    <a:pt x="16157" y="33977"/>
                  </a:cubicBezTo>
                  <a:cubicBezTo>
                    <a:pt x="16552" y="34038"/>
                    <a:pt x="16977" y="34038"/>
                    <a:pt x="17372" y="34038"/>
                  </a:cubicBezTo>
                  <a:cubicBezTo>
                    <a:pt x="18649" y="34038"/>
                    <a:pt x="19834" y="33855"/>
                    <a:pt x="20837" y="33095"/>
                  </a:cubicBezTo>
                  <a:cubicBezTo>
                    <a:pt x="22874" y="31576"/>
                    <a:pt x="22692" y="28718"/>
                    <a:pt x="22357" y="26135"/>
                  </a:cubicBezTo>
                  <a:cubicBezTo>
                    <a:pt x="21293" y="17776"/>
                    <a:pt x="21537" y="9265"/>
                    <a:pt x="23117" y="967"/>
                  </a:cubicBezTo>
                  <a:cubicBezTo>
                    <a:pt x="23148" y="754"/>
                    <a:pt x="23026" y="572"/>
                    <a:pt x="22813" y="511"/>
                  </a:cubicBezTo>
                  <a:cubicBezTo>
                    <a:pt x="22791" y="508"/>
                    <a:pt x="22770" y="507"/>
                    <a:pt x="22749" y="507"/>
                  </a:cubicBezTo>
                  <a:cubicBezTo>
                    <a:pt x="22564" y="507"/>
                    <a:pt x="22412" y="624"/>
                    <a:pt x="22357" y="815"/>
                  </a:cubicBezTo>
                  <a:cubicBezTo>
                    <a:pt x="20777" y="9204"/>
                    <a:pt x="20533" y="17776"/>
                    <a:pt x="21597" y="26226"/>
                  </a:cubicBezTo>
                  <a:cubicBezTo>
                    <a:pt x="21901" y="28597"/>
                    <a:pt x="22084" y="31211"/>
                    <a:pt x="20382" y="32518"/>
                  </a:cubicBezTo>
                  <a:cubicBezTo>
                    <a:pt x="19584" y="33116"/>
                    <a:pt x="18577" y="33262"/>
                    <a:pt x="17478" y="33262"/>
                  </a:cubicBezTo>
                  <a:cubicBezTo>
                    <a:pt x="17068" y="33262"/>
                    <a:pt x="16646" y="33242"/>
                    <a:pt x="16217" y="33217"/>
                  </a:cubicBezTo>
                  <a:cubicBezTo>
                    <a:pt x="11780" y="33004"/>
                    <a:pt x="6886" y="32457"/>
                    <a:pt x="4424" y="28931"/>
                  </a:cubicBezTo>
                  <a:cubicBezTo>
                    <a:pt x="2995" y="26864"/>
                    <a:pt x="2752" y="24129"/>
                    <a:pt x="2570" y="21758"/>
                  </a:cubicBezTo>
                  <a:lnTo>
                    <a:pt x="776" y="359"/>
                  </a:lnTo>
                  <a:cubicBezTo>
                    <a:pt x="762" y="116"/>
                    <a:pt x="586" y="1"/>
                    <a:pt x="4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3"/>
            <p:cNvSpPr/>
            <p:nvPr/>
          </p:nvSpPr>
          <p:spPr>
            <a:xfrm>
              <a:off x="4607705" y="2127966"/>
              <a:ext cx="479345" cy="899635"/>
            </a:xfrm>
            <a:custGeom>
              <a:avLst/>
              <a:gdLst/>
              <a:ahLst/>
              <a:cxnLst/>
              <a:rect l="l" t="t" r="r" b="b"/>
              <a:pathLst>
                <a:path w="31096" h="58361" extrusionOk="0">
                  <a:moveTo>
                    <a:pt x="30579" y="1"/>
                  </a:moveTo>
                  <a:lnTo>
                    <a:pt x="1" y="1794"/>
                  </a:lnTo>
                  <a:lnTo>
                    <a:pt x="1" y="58361"/>
                  </a:lnTo>
                  <a:lnTo>
                    <a:pt x="31095" y="58361"/>
                  </a:lnTo>
                  <a:lnTo>
                    <a:pt x="3057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3"/>
            <p:cNvSpPr/>
            <p:nvPr/>
          </p:nvSpPr>
          <p:spPr>
            <a:xfrm>
              <a:off x="4607705" y="2127966"/>
              <a:ext cx="474181" cy="692072"/>
            </a:xfrm>
            <a:custGeom>
              <a:avLst/>
              <a:gdLst/>
              <a:ahLst/>
              <a:cxnLst/>
              <a:rect l="l" t="t" r="r" b="b"/>
              <a:pathLst>
                <a:path w="30761" h="44896" extrusionOk="0">
                  <a:moveTo>
                    <a:pt x="30579" y="1"/>
                  </a:moveTo>
                  <a:lnTo>
                    <a:pt x="29728" y="62"/>
                  </a:lnTo>
                  <a:lnTo>
                    <a:pt x="1" y="21187"/>
                  </a:lnTo>
                  <a:lnTo>
                    <a:pt x="1" y="44895"/>
                  </a:lnTo>
                  <a:lnTo>
                    <a:pt x="30761" y="21035"/>
                  </a:lnTo>
                  <a:lnTo>
                    <a:pt x="3057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3"/>
            <p:cNvSpPr/>
            <p:nvPr/>
          </p:nvSpPr>
          <p:spPr>
            <a:xfrm>
              <a:off x="4607705" y="2151877"/>
              <a:ext cx="59055" cy="41713"/>
            </a:xfrm>
            <a:custGeom>
              <a:avLst/>
              <a:gdLst/>
              <a:ahLst/>
              <a:cxnLst/>
              <a:rect l="l" t="t" r="r" b="b"/>
              <a:pathLst>
                <a:path w="3831" h="2706" extrusionOk="0">
                  <a:moveTo>
                    <a:pt x="3830" y="0"/>
                  </a:moveTo>
                  <a:lnTo>
                    <a:pt x="1" y="243"/>
                  </a:lnTo>
                  <a:lnTo>
                    <a:pt x="1" y="2705"/>
                  </a:lnTo>
                  <a:lnTo>
                    <a:pt x="38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3"/>
            <p:cNvSpPr/>
            <p:nvPr/>
          </p:nvSpPr>
          <p:spPr>
            <a:xfrm>
              <a:off x="4607705" y="2147190"/>
              <a:ext cx="142450" cy="99350"/>
            </a:xfrm>
            <a:custGeom>
              <a:avLst/>
              <a:gdLst/>
              <a:ahLst/>
              <a:cxnLst/>
              <a:rect l="l" t="t" r="r" b="b"/>
              <a:pathLst>
                <a:path w="9241" h="6445" extrusionOk="0">
                  <a:moveTo>
                    <a:pt x="9241" y="0"/>
                  </a:moveTo>
                  <a:lnTo>
                    <a:pt x="5958" y="183"/>
                  </a:lnTo>
                  <a:lnTo>
                    <a:pt x="1" y="4468"/>
                  </a:lnTo>
                  <a:lnTo>
                    <a:pt x="1" y="6444"/>
                  </a:lnTo>
                  <a:lnTo>
                    <a:pt x="92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3"/>
            <p:cNvSpPr/>
            <p:nvPr/>
          </p:nvSpPr>
          <p:spPr>
            <a:xfrm>
              <a:off x="4264227" y="2163115"/>
              <a:ext cx="194938" cy="384697"/>
            </a:xfrm>
            <a:custGeom>
              <a:avLst/>
              <a:gdLst/>
              <a:ahLst/>
              <a:cxnLst/>
              <a:rect l="l" t="t" r="r" b="b"/>
              <a:pathLst>
                <a:path w="12646" h="24956" extrusionOk="0">
                  <a:moveTo>
                    <a:pt x="12645" y="1"/>
                  </a:moveTo>
                  <a:lnTo>
                    <a:pt x="0" y="730"/>
                  </a:lnTo>
                  <a:lnTo>
                    <a:pt x="0" y="24955"/>
                  </a:lnTo>
                  <a:lnTo>
                    <a:pt x="12645" y="24560"/>
                  </a:lnTo>
                  <a:lnTo>
                    <a:pt x="1264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3"/>
            <p:cNvSpPr/>
            <p:nvPr/>
          </p:nvSpPr>
          <p:spPr>
            <a:xfrm>
              <a:off x="4299839" y="2191697"/>
              <a:ext cx="156508" cy="206977"/>
            </a:xfrm>
            <a:custGeom>
              <a:avLst/>
              <a:gdLst/>
              <a:ahLst/>
              <a:cxnLst/>
              <a:rect l="l" t="t" r="r" b="b"/>
              <a:pathLst>
                <a:path w="10153" h="13427" extrusionOk="0">
                  <a:moveTo>
                    <a:pt x="10153" y="1"/>
                  </a:moveTo>
                  <a:cubicBezTo>
                    <a:pt x="8724" y="92"/>
                    <a:pt x="7326" y="518"/>
                    <a:pt x="6049" y="1217"/>
                  </a:cubicBezTo>
                  <a:cubicBezTo>
                    <a:pt x="4499" y="2128"/>
                    <a:pt x="3131" y="3375"/>
                    <a:pt x="2037" y="4834"/>
                  </a:cubicBezTo>
                  <a:cubicBezTo>
                    <a:pt x="1125" y="5958"/>
                    <a:pt x="487" y="7296"/>
                    <a:pt x="213" y="8724"/>
                  </a:cubicBezTo>
                  <a:cubicBezTo>
                    <a:pt x="1" y="10153"/>
                    <a:pt x="396" y="11673"/>
                    <a:pt x="1460" y="12585"/>
                  </a:cubicBezTo>
                  <a:cubicBezTo>
                    <a:pt x="2172" y="13125"/>
                    <a:pt x="3062" y="13427"/>
                    <a:pt x="3955" y="13427"/>
                  </a:cubicBezTo>
                  <a:cubicBezTo>
                    <a:pt x="4168" y="13427"/>
                    <a:pt x="4380" y="13410"/>
                    <a:pt x="4590" y="13375"/>
                  </a:cubicBezTo>
                  <a:cubicBezTo>
                    <a:pt x="5715" y="13223"/>
                    <a:pt x="6809" y="12828"/>
                    <a:pt x="7812" y="12250"/>
                  </a:cubicBezTo>
                  <a:cubicBezTo>
                    <a:pt x="8633" y="11764"/>
                    <a:pt x="9423" y="11217"/>
                    <a:pt x="10153" y="10609"/>
                  </a:cubicBezTo>
                  <a:lnTo>
                    <a:pt x="1015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3"/>
            <p:cNvSpPr/>
            <p:nvPr/>
          </p:nvSpPr>
          <p:spPr>
            <a:xfrm>
              <a:off x="4266108" y="2196615"/>
              <a:ext cx="67949" cy="97253"/>
            </a:xfrm>
            <a:custGeom>
              <a:avLst/>
              <a:gdLst/>
              <a:ahLst/>
              <a:cxnLst/>
              <a:rect l="l" t="t" r="r" b="b"/>
              <a:pathLst>
                <a:path w="4408" h="6309" extrusionOk="0">
                  <a:moveTo>
                    <a:pt x="2410" y="1"/>
                  </a:moveTo>
                  <a:cubicBezTo>
                    <a:pt x="2158" y="1"/>
                    <a:pt x="1906" y="37"/>
                    <a:pt x="1672" y="107"/>
                  </a:cubicBezTo>
                  <a:cubicBezTo>
                    <a:pt x="1094" y="259"/>
                    <a:pt x="547" y="502"/>
                    <a:pt x="0" y="776"/>
                  </a:cubicBezTo>
                  <a:lnTo>
                    <a:pt x="0" y="6308"/>
                  </a:lnTo>
                  <a:cubicBezTo>
                    <a:pt x="1398" y="5548"/>
                    <a:pt x="2584" y="4515"/>
                    <a:pt x="3496" y="3238"/>
                  </a:cubicBezTo>
                  <a:cubicBezTo>
                    <a:pt x="3982" y="2569"/>
                    <a:pt x="4407" y="1688"/>
                    <a:pt x="4103" y="958"/>
                  </a:cubicBezTo>
                  <a:cubicBezTo>
                    <a:pt x="3855" y="303"/>
                    <a:pt x="3137" y="1"/>
                    <a:pt x="24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3"/>
            <p:cNvSpPr/>
            <p:nvPr/>
          </p:nvSpPr>
          <p:spPr>
            <a:xfrm>
              <a:off x="4276406" y="2424423"/>
              <a:ext cx="106841" cy="82563"/>
            </a:xfrm>
            <a:custGeom>
              <a:avLst/>
              <a:gdLst/>
              <a:ahLst/>
              <a:cxnLst/>
              <a:rect l="l" t="t" r="r" b="b"/>
              <a:pathLst>
                <a:path w="6931" h="5356" extrusionOk="0">
                  <a:moveTo>
                    <a:pt x="4768" y="1"/>
                  </a:moveTo>
                  <a:cubicBezTo>
                    <a:pt x="4387" y="1"/>
                    <a:pt x="4010" y="75"/>
                    <a:pt x="3648" y="224"/>
                  </a:cubicBezTo>
                  <a:cubicBezTo>
                    <a:pt x="2524" y="619"/>
                    <a:pt x="1551" y="1349"/>
                    <a:pt x="882" y="2291"/>
                  </a:cubicBezTo>
                  <a:cubicBezTo>
                    <a:pt x="335" y="3021"/>
                    <a:pt x="1" y="4054"/>
                    <a:pt x="517" y="4753"/>
                  </a:cubicBezTo>
                  <a:cubicBezTo>
                    <a:pt x="842" y="5193"/>
                    <a:pt x="1372" y="5356"/>
                    <a:pt x="1932" y="5356"/>
                  </a:cubicBezTo>
                  <a:cubicBezTo>
                    <a:pt x="2262" y="5356"/>
                    <a:pt x="2603" y="5299"/>
                    <a:pt x="2919" y="5209"/>
                  </a:cubicBezTo>
                  <a:cubicBezTo>
                    <a:pt x="4013" y="4875"/>
                    <a:pt x="4986" y="4267"/>
                    <a:pt x="5776" y="3446"/>
                  </a:cubicBezTo>
                  <a:cubicBezTo>
                    <a:pt x="6414" y="2747"/>
                    <a:pt x="6931" y="1744"/>
                    <a:pt x="6536" y="923"/>
                  </a:cubicBezTo>
                  <a:cubicBezTo>
                    <a:pt x="6293" y="437"/>
                    <a:pt x="5806" y="103"/>
                    <a:pt x="5259" y="42"/>
                  </a:cubicBezTo>
                  <a:cubicBezTo>
                    <a:pt x="5095" y="14"/>
                    <a:pt x="4931" y="1"/>
                    <a:pt x="47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3"/>
            <p:cNvSpPr/>
            <p:nvPr/>
          </p:nvSpPr>
          <p:spPr>
            <a:xfrm>
              <a:off x="5107689" y="3920800"/>
              <a:ext cx="799838" cy="113408"/>
            </a:xfrm>
            <a:custGeom>
              <a:avLst/>
              <a:gdLst/>
              <a:ahLst/>
              <a:cxnLst/>
              <a:rect l="l" t="t" r="r" b="b"/>
              <a:pathLst>
                <a:path w="51887" h="7357" extrusionOk="0">
                  <a:moveTo>
                    <a:pt x="28633" y="0"/>
                  </a:moveTo>
                  <a:lnTo>
                    <a:pt x="1" y="3192"/>
                  </a:lnTo>
                  <a:lnTo>
                    <a:pt x="30792" y="7356"/>
                  </a:lnTo>
                  <a:lnTo>
                    <a:pt x="51886" y="1399"/>
                  </a:lnTo>
                  <a:lnTo>
                    <a:pt x="286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3"/>
            <p:cNvSpPr/>
            <p:nvPr/>
          </p:nvSpPr>
          <p:spPr>
            <a:xfrm>
              <a:off x="5107689" y="3970009"/>
              <a:ext cx="468570" cy="495731"/>
            </a:xfrm>
            <a:custGeom>
              <a:avLst/>
              <a:gdLst/>
              <a:ahLst/>
              <a:cxnLst/>
              <a:rect l="l" t="t" r="r" b="b"/>
              <a:pathLst>
                <a:path w="30397" h="32159" extrusionOk="0">
                  <a:moveTo>
                    <a:pt x="1" y="0"/>
                  </a:moveTo>
                  <a:lnTo>
                    <a:pt x="1" y="29362"/>
                  </a:lnTo>
                  <a:lnTo>
                    <a:pt x="30396" y="32159"/>
                  </a:lnTo>
                  <a:lnTo>
                    <a:pt x="30396" y="152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3"/>
            <p:cNvSpPr/>
            <p:nvPr/>
          </p:nvSpPr>
          <p:spPr>
            <a:xfrm>
              <a:off x="5129719" y="3992964"/>
              <a:ext cx="424514" cy="449347"/>
            </a:xfrm>
            <a:custGeom>
              <a:avLst/>
              <a:gdLst/>
              <a:ahLst/>
              <a:cxnLst/>
              <a:rect l="l" t="t" r="r" b="b"/>
              <a:pathLst>
                <a:path w="27539" h="29150" extrusionOk="0">
                  <a:moveTo>
                    <a:pt x="0" y="0"/>
                  </a:moveTo>
                  <a:lnTo>
                    <a:pt x="0" y="26627"/>
                  </a:lnTo>
                  <a:lnTo>
                    <a:pt x="27539" y="29150"/>
                  </a:lnTo>
                  <a:lnTo>
                    <a:pt x="27539" y="1399"/>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3"/>
            <p:cNvSpPr/>
            <p:nvPr/>
          </p:nvSpPr>
          <p:spPr>
            <a:xfrm>
              <a:off x="5129719" y="3992964"/>
              <a:ext cx="424514" cy="449347"/>
            </a:xfrm>
            <a:custGeom>
              <a:avLst/>
              <a:gdLst/>
              <a:ahLst/>
              <a:cxnLst/>
              <a:rect l="l" t="t" r="r" b="b"/>
              <a:pathLst>
                <a:path w="27539" h="29150" extrusionOk="0">
                  <a:moveTo>
                    <a:pt x="0" y="0"/>
                  </a:moveTo>
                  <a:lnTo>
                    <a:pt x="0" y="26627"/>
                  </a:lnTo>
                  <a:lnTo>
                    <a:pt x="27539" y="29150"/>
                  </a:lnTo>
                  <a:lnTo>
                    <a:pt x="27539" y="16475"/>
                  </a:lnTo>
                  <a:lnTo>
                    <a:pt x="19970" y="16475"/>
                  </a:lnTo>
                  <a:lnTo>
                    <a:pt x="19970" y="1003"/>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3"/>
            <p:cNvSpPr/>
            <p:nvPr/>
          </p:nvSpPr>
          <p:spPr>
            <a:xfrm>
              <a:off x="5328868" y="4098397"/>
              <a:ext cx="216010" cy="234755"/>
            </a:xfrm>
            <a:custGeom>
              <a:avLst/>
              <a:gdLst/>
              <a:ahLst/>
              <a:cxnLst/>
              <a:rect l="l" t="t" r="r" b="b"/>
              <a:pathLst>
                <a:path w="14013" h="15229" extrusionOk="0">
                  <a:moveTo>
                    <a:pt x="3466" y="0"/>
                  </a:moveTo>
                  <a:cubicBezTo>
                    <a:pt x="2463" y="5076"/>
                    <a:pt x="1308" y="10153"/>
                    <a:pt x="0" y="15229"/>
                  </a:cubicBezTo>
                  <a:lnTo>
                    <a:pt x="11277" y="15229"/>
                  </a:lnTo>
                  <a:lnTo>
                    <a:pt x="12615" y="7052"/>
                  </a:lnTo>
                  <a:cubicBezTo>
                    <a:pt x="13071" y="4712"/>
                    <a:pt x="13557" y="2341"/>
                    <a:pt x="140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3"/>
            <p:cNvSpPr/>
            <p:nvPr/>
          </p:nvSpPr>
          <p:spPr>
            <a:xfrm>
              <a:off x="5316211" y="4098397"/>
              <a:ext cx="215085" cy="230069"/>
            </a:xfrm>
            <a:custGeom>
              <a:avLst/>
              <a:gdLst/>
              <a:ahLst/>
              <a:cxnLst/>
              <a:rect l="l" t="t" r="r" b="b"/>
              <a:pathLst>
                <a:path w="13953" h="14925" extrusionOk="0">
                  <a:moveTo>
                    <a:pt x="3405" y="0"/>
                  </a:moveTo>
                  <a:cubicBezTo>
                    <a:pt x="2432" y="4985"/>
                    <a:pt x="1277" y="9940"/>
                    <a:pt x="1" y="14925"/>
                  </a:cubicBezTo>
                  <a:lnTo>
                    <a:pt x="11247" y="14925"/>
                  </a:lnTo>
                  <a:lnTo>
                    <a:pt x="12524" y="7052"/>
                  </a:lnTo>
                  <a:cubicBezTo>
                    <a:pt x="13010" y="4712"/>
                    <a:pt x="13466" y="2341"/>
                    <a:pt x="1395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3"/>
            <p:cNvSpPr/>
            <p:nvPr/>
          </p:nvSpPr>
          <p:spPr>
            <a:xfrm>
              <a:off x="5297002" y="4098397"/>
              <a:ext cx="216010" cy="234755"/>
            </a:xfrm>
            <a:custGeom>
              <a:avLst/>
              <a:gdLst/>
              <a:ahLst/>
              <a:cxnLst/>
              <a:rect l="l" t="t" r="r" b="b"/>
              <a:pathLst>
                <a:path w="14013" h="15229" extrusionOk="0">
                  <a:moveTo>
                    <a:pt x="3466" y="0"/>
                  </a:moveTo>
                  <a:cubicBezTo>
                    <a:pt x="2463" y="5076"/>
                    <a:pt x="1308" y="10153"/>
                    <a:pt x="1" y="15229"/>
                  </a:cubicBezTo>
                  <a:lnTo>
                    <a:pt x="11277" y="15229"/>
                  </a:lnTo>
                  <a:lnTo>
                    <a:pt x="12615" y="7052"/>
                  </a:lnTo>
                  <a:cubicBezTo>
                    <a:pt x="13071" y="4712"/>
                    <a:pt x="13527" y="2341"/>
                    <a:pt x="140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3"/>
            <p:cNvSpPr/>
            <p:nvPr/>
          </p:nvSpPr>
          <p:spPr>
            <a:xfrm>
              <a:off x="5283420" y="4098397"/>
              <a:ext cx="214608" cy="230069"/>
            </a:xfrm>
            <a:custGeom>
              <a:avLst/>
              <a:gdLst/>
              <a:ahLst/>
              <a:cxnLst/>
              <a:rect l="l" t="t" r="r" b="b"/>
              <a:pathLst>
                <a:path w="13922" h="14925" extrusionOk="0">
                  <a:moveTo>
                    <a:pt x="3404" y="0"/>
                  </a:moveTo>
                  <a:cubicBezTo>
                    <a:pt x="2401" y="4985"/>
                    <a:pt x="1277" y="9940"/>
                    <a:pt x="0" y="14925"/>
                  </a:cubicBezTo>
                  <a:lnTo>
                    <a:pt x="11216" y="14925"/>
                  </a:lnTo>
                  <a:lnTo>
                    <a:pt x="12462" y="7387"/>
                  </a:lnTo>
                  <a:lnTo>
                    <a:pt x="1392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3"/>
            <p:cNvSpPr/>
            <p:nvPr/>
          </p:nvSpPr>
          <p:spPr>
            <a:xfrm>
              <a:off x="5576286" y="3942352"/>
              <a:ext cx="331284" cy="523385"/>
            </a:xfrm>
            <a:custGeom>
              <a:avLst/>
              <a:gdLst/>
              <a:ahLst/>
              <a:cxnLst/>
              <a:rect l="l" t="t" r="r" b="b"/>
              <a:pathLst>
                <a:path w="21491" h="33953" extrusionOk="0">
                  <a:moveTo>
                    <a:pt x="21490" y="1"/>
                  </a:moveTo>
                  <a:lnTo>
                    <a:pt x="0" y="3314"/>
                  </a:lnTo>
                  <a:lnTo>
                    <a:pt x="0" y="33953"/>
                  </a:lnTo>
                  <a:lnTo>
                    <a:pt x="21490" y="25533"/>
                  </a:lnTo>
                  <a:lnTo>
                    <a:pt x="2149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3"/>
            <p:cNvSpPr/>
            <p:nvPr/>
          </p:nvSpPr>
          <p:spPr>
            <a:xfrm>
              <a:off x="5576286" y="3942352"/>
              <a:ext cx="331284" cy="523385"/>
            </a:xfrm>
            <a:custGeom>
              <a:avLst/>
              <a:gdLst/>
              <a:ahLst/>
              <a:cxnLst/>
              <a:rect l="l" t="t" r="r" b="b"/>
              <a:pathLst>
                <a:path w="21491" h="33953" extrusionOk="0">
                  <a:moveTo>
                    <a:pt x="21490" y="1"/>
                  </a:moveTo>
                  <a:lnTo>
                    <a:pt x="0" y="3314"/>
                  </a:lnTo>
                  <a:lnTo>
                    <a:pt x="0" y="33953"/>
                  </a:lnTo>
                  <a:lnTo>
                    <a:pt x="8055" y="30791"/>
                  </a:lnTo>
                  <a:cubicBezTo>
                    <a:pt x="9089" y="29120"/>
                    <a:pt x="10122" y="27448"/>
                    <a:pt x="11156" y="25776"/>
                  </a:cubicBezTo>
                  <a:cubicBezTo>
                    <a:pt x="10882" y="25685"/>
                    <a:pt x="10609" y="25563"/>
                    <a:pt x="10335" y="25411"/>
                  </a:cubicBezTo>
                  <a:cubicBezTo>
                    <a:pt x="8754" y="24469"/>
                    <a:pt x="7934" y="22098"/>
                    <a:pt x="9058" y="20487"/>
                  </a:cubicBezTo>
                  <a:cubicBezTo>
                    <a:pt x="13162" y="14560"/>
                    <a:pt x="17417" y="8694"/>
                    <a:pt x="21490" y="2736"/>
                  </a:cubicBezTo>
                  <a:lnTo>
                    <a:pt x="21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3"/>
            <p:cNvSpPr/>
            <p:nvPr/>
          </p:nvSpPr>
          <p:spPr>
            <a:xfrm>
              <a:off x="5872435" y="4291918"/>
              <a:ext cx="34684" cy="57652"/>
            </a:xfrm>
            <a:custGeom>
              <a:avLst/>
              <a:gdLst/>
              <a:ahLst/>
              <a:cxnLst/>
              <a:rect l="l" t="t" r="r" b="b"/>
              <a:pathLst>
                <a:path w="2250" h="3740" extrusionOk="0">
                  <a:moveTo>
                    <a:pt x="2250" y="1"/>
                  </a:moveTo>
                  <a:cubicBezTo>
                    <a:pt x="1520" y="1247"/>
                    <a:pt x="760" y="2493"/>
                    <a:pt x="1" y="3739"/>
                  </a:cubicBezTo>
                  <a:lnTo>
                    <a:pt x="2250" y="2858"/>
                  </a:lnTo>
                  <a:lnTo>
                    <a:pt x="22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3"/>
            <p:cNvSpPr/>
            <p:nvPr/>
          </p:nvSpPr>
          <p:spPr>
            <a:xfrm>
              <a:off x="3201930" y="2438652"/>
              <a:ext cx="644732" cy="1911691"/>
            </a:xfrm>
            <a:custGeom>
              <a:avLst/>
              <a:gdLst/>
              <a:ahLst/>
              <a:cxnLst/>
              <a:rect l="l" t="t" r="r" b="b"/>
              <a:pathLst>
                <a:path w="41825" h="124015" extrusionOk="0">
                  <a:moveTo>
                    <a:pt x="0" y="0"/>
                  </a:moveTo>
                  <a:lnTo>
                    <a:pt x="0" y="124014"/>
                  </a:lnTo>
                  <a:lnTo>
                    <a:pt x="41825" y="124014"/>
                  </a:lnTo>
                  <a:lnTo>
                    <a:pt x="418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3"/>
            <p:cNvSpPr/>
            <p:nvPr/>
          </p:nvSpPr>
          <p:spPr>
            <a:xfrm>
              <a:off x="3245034" y="2438652"/>
              <a:ext cx="644748" cy="1911691"/>
            </a:xfrm>
            <a:custGeom>
              <a:avLst/>
              <a:gdLst/>
              <a:ahLst/>
              <a:cxnLst/>
              <a:rect l="l" t="t" r="r" b="b"/>
              <a:pathLst>
                <a:path w="41826" h="124015" extrusionOk="0">
                  <a:moveTo>
                    <a:pt x="1" y="0"/>
                  </a:moveTo>
                  <a:lnTo>
                    <a:pt x="1" y="124014"/>
                  </a:lnTo>
                  <a:lnTo>
                    <a:pt x="41825" y="124014"/>
                  </a:lnTo>
                  <a:lnTo>
                    <a:pt x="4182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3"/>
            <p:cNvSpPr/>
            <p:nvPr/>
          </p:nvSpPr>
          <p:spPr>
            <a:xfrm>
              <a:off x="3281124" y="2493936"/>
              <a:ext cx="580082" cy="439050"/>
            </a:xfrm>
            <a:custGeom>
              <a:avLst/>
              <a:gdLst/>
              <a:ahLst/>
              <a:cxnLst/>
              <a:rect l="l" t="t" r="r" b="b"/>
              <a:pathLst>
                <a:path w="37631" h="28482" extrusionOk="0">
                  <a:moveTo>
                    <a:pt x="37235" y="366"/>
                  </a:moveTo>
                  <a:lnTo>
                    <a:pt x="37235" y="28117"/>
                  </a:lnTo>
                  <a:lnTo>
                    <a:pt x="395" y="28117"/>
                  </a:lnTo>
                  <a:lnTo>
                    <a:pt x="395" y="366"/>
                  </a:lnTo>
                  <a:close/>
                  <a:moveTo>
                    <a:pt x="0" y="1"/>
                  </a:moveTo>
                  <a:lnTo>
                    <a:pt x="0" y="28482"/>
                  </a:lnTo>
                  <a:lnTo>
                    <a:pt x="37630" y="28482"/>
                  </a:lnTo>
                  <a:lnTo>
                    <a:pt x="376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3"/>
            <p:cNvSpPr/>
            <p:nvPr/>
          </p:nvSpPr>
          <p:spPr>
            <a:xfrm>
              <a:off x="3281124" y="2947532"/>
              <a:ext cx="580082" cy="439512"/>
            </a:xfrm>
            <a:custGeom>
              <a:avLst/>
              <a:gdLst/>
              <a:ahLst/>
              <a:cxnLst/>
              <a:rect l="l" t="t" r="r" b="b"/>
              <a:pathLst>
                <a:path w="37631" h="28512" extrusionOk="0">
                  <a:moveTo>
                    <a:pt x="37235" y="396"/>
                  </a:moveTo>
                  <a:lnTo>
                    <a:pt x="37235" y="28117"/>
                  </a:lnTo>
                  <a:lnTo>
                    <a:pt x="395" y="28117"/>
                  </a:lnTo>
                  <a:lnTo>
                    <a:pt x="395" y="396"/>
                  </a:lnTo>
                  <a:close/>
                  <a:moveTo>
                    <a:pt x="0" y="1"/>
                  </a:moveTo>
                  <a:lnTo>
                    <a:pt x="0" y="28512"/>
                  </a:lnTo>
                  <a:lnTo>
                    <a:pt x="37630" y="28512"/>
                  </a:lnTo>
                  <a:lnTo>
                    <a:pt x="376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3"/>
            <p:cNvSpPr/>
            <p:nvPr/>
          </p:nvSpPr>
          <p:spPr>
            <a:xfrm>
              <a:off x="3281124" y="3401606"/>
              <a:ext cx="580082" cy="439512"/>
            </a:xfrm>
            <a:custGeom>
              <a:avLst/>
              <a:gdLst/>
              <a:ahLst/>
              <a:cxnLst/>
              <a:rect l="l" t="t" r="r" b="b"/>
              <a:pathLst>
                <a:path w="37631" h="28512" extrusionOk="0">
                  <a:moveTo>
                    <a:pt x="37235" y="395"/>
                  </a:moveTo>
                  <a:lnTo>
                    <a:pt x="37235" y="28116"/>
                  </a:lnTo>
                  <a:lnTo>
                    <a:pt x="395" y="28116"/>
                  </a:lnTo>
                  <a:lnTo>
                    <a:pt x="395" y="395"/>
                  </a:lnTo>
                  <a:close/>
                  <a:moveTo>
                    <a:pt x="0" y="0"/>
                  </a:moveTo>
                  <a:lnTo>
                    <a:pt x="0" y="28511"/>
                  </a:lnTo>
                  <a:lnTo>
                    <a:pt x="37630" y="28511"/>
                  </a:lnTo>
                  <a:lnTo>
                    <a:pt x="3763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3"/>
            <p:cNvSpPr/>
            <p:nvPr/>
          </p:nvSpPr>
          <p:spPr>
            <a:xfrm>
              <a:off x="3281124" y="3855665"/>
              <a:ext cx="580082" cy="439050"/>
            </a:xfrm>
            <a:custGeom>
              <a:avLst/>
              <a:gdLst/>
              <a:ahLst/>
              <a:cxnLst/>
              <a:rect l="l" t="t" r="r" b="b"/>
              <a:pathLst>
                <a:path w="37631" h="28482" extrusionOk="0">
                  <a:moveTo>
                    <a:pt x="37235" y="365"/>
                  </a:moveTo>
                  <a:lnTo>
                    <a:pt x="37235" y="28116"/>
                  </a:lnTo>
                  <a:lnTo>
                    <a:pt x="395" y="28116"/>
                  </a:lnTo>
                  <a:lnTo>
                    <a:pt x="395" y="365"/>
                  </a:lnTo>
                  <a:close/>
                  <a:moveTo>
                    <a:pt x="0" y="0"/>
                  </a:moveTo>
                  <a:lnTo>
                    <a:pt x="0" y="28481"/>
                  </a:lnTo>
                  <a:lnTo>
                    <a:pt x="37630" y="28481"/>
                  </a:lnTo>
                  <a:lnTo>
                    <a:pt x="3763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3"/>
            <p:cNvSpPr/>
            <p:nvPr/>
          </p:nvSpPr>
          <p:spPr>
            <a:xfrm>
              <a:off x="3835929" y="2638264"/>
              <a:ext cx="24387" cy="160270"/>
            </a:xfrm>
            <a:custGeom>
              <a:avLst/>
              <a:gdLst/>
              <a:ahLst/>
              <a:cxnLst/>
              <a:rect l="l" t="t" r="r" b="b"/>
              <a:pathLst>
                <a:path w="1582" h="10397" extrusionOk="0">
                  <a:moveTo>
                    <a:pt x="1581" y="1"/>
                  </a:moveTo>
                  <a:lnTo>
                    <a:pt x="1" y="1855"/>
                  </a:lnTo>
                  <a:lnTo>
                    <a:pt x="31" y="10396"/>
                  </a:lnTo>
                  <a:lnTo>
                    <a:pt x="1581" y="10396"/>
                  </a:lnTo>
                  <a:lnTo>
                    <a:pt x="158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3"/>
            <p:cNvSpPr/>
            <p:nvPr/>
          </p:nvSpPr>
          <p:spPr>
            <a:xfrm>
              <a:off x="3835929" y="3100771"/>
              <a:ext cx="24387" cy="160254"/>
            </a:xfrm>
            <a:custGeom>
              <a:avLst/>
              <a:gdLst/>
              <a:ahLst/>
              <a:cxnLst/>
              <a:rect l="l" t="t" r="r" b="b"/>
              <a:pathLst>
                <a:path w="1582" h="10396" extrusionOk="0">
                  <a:moveTo>
                    <a:pt x="1581" y="0"/>
                  </a:moveTo>
                  <a:lnTo>
                    <a:pt x="1" y="1854"/>
                  </a:lnTo>
                  <a:lnTo>
                    <a:pt x="31" y="10396"/>
                  </a:lnTo>
                  <a:lnTo>
                    <a:pt x="1581" y="10396"/>
                  </a:lnTo>
                  <a:lnTo>
                    <a:pt x="1581" y="0"/>
                  </a:ln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3"/>
            <p:cNvSpPr/>
            <p:nvPr/>
          </p:nvSpPr>
          <p:spPr>
            <a:xfrm>
              <a:off x="3835929" y="3559979"/>
              <a:ext cx="24387" cy="159792"/>
            </a:xfrm>
            <a:custGeom>
              <a:avLst/>
              <a:gdLst/>
              <a:ahLst/>
              <a:cxnLst/>
              <a:rect l="l" t="t" r="r" b="b"/>
              <a:pathLst>
                <a:path w="1582" h="10366" extrusionOk="0">
                  <a:moveTo>
                    <a:pt x="1581" y="1"/>
                  </a:moveTo>
                  <a:lnTo>
                    <a:pt x="1" y="1855"/>
                  </a:lnTo>
                  <a:lnTo>
                    <a:pt x="31" y="10366"/>
                  </a:lnTo>
                  <a:lnTo>
                    <a:pt x="1581" y="10366"/>
                  </a:lnTo>
                  <a:lnTo>
                    <a:pt x="1581" y="1"/>
                  </a:ln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3"/>
            <p:cNvSpPr/>
            <p:nvPr/>
          </p:nvSpPr>
          <p:spPr>
            <a:xfrm>
              <a:off x="3835929" y="4028576"/>
              <a:ext cx="24387" cy="159792"/>
            </a:xfrm>
            <a:custGeom>
              <a:avLst/>
              <a:gdLst/>
              <a:ahLst/>
              <a:cxnLst/>
              <a:rect l="l" t="t" r="r" b="b"/>
              <a:pathLst>
                <a:path w="1582" h="10366" extrusionOk="0">
                  <a:moveTo>
                    <a:pt x="1581" y="0"/>
                  </a:moveTo>
                  <a:lnTo>
                    <a:pt x="1" y="1855"/>
                  </a:lnTo>
                  <a:lnTo>
                    <a:pt x="31" y="10365"/>
                  </a:lnTo>
                  <a:lnTo>
                    <a:pt x="1581" y="10365"/>
                  </a:lnTo>
                  <a:lnTo>
                    <a:pt x="158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3"/>
            <p:cNvSpPr/>
            <p:nvPr/>
          </p:nvSpPr>
          <p:spPr>
            <a:xfrm>
              <a:off x="3631153" y="2512805"/>
              <a:ext cx="188849" cy="183916"/>
            </a:xfrm>
            <a:custGeom>
              <a:avLst/>
              <a:gdLst/>
              <a:ahLst/>
              <a:cxnLst/>
              <a:rect l="l" t="t" r="r" b="b"/>
              <a:pathLst>
                <a:path w="12251" h="11931" extrusionOk="0">
                  <a:moveTo>
                    <a:pt x="6126" y="0"/>
                  </a:moveTo>
                  <a:cubicBezTo>
                    <a:pt x="5829" y="0"/>
                    <a:pt x="5533" y="160"/>
                    <a:pt x="5411" y="479"/>
                  </a:cubicBezTo>
                  <a:lnTo>
                    <a:pt x="5320" y="692"/>
                  </a:lnTo>
                  <a:cubicBezTo>
                    <a:pt x="5183" y="986"/>
                    <a:pt x="4906" y="1154"/>
                    <a:pt x="4621" y="1154"/>
                  </a:cubicBezTo>
                  <a:cubicBezTo>
                    <a:pt x="4464" y="1154"/>
                    <a:pt x="4305" y="1103"/>
                    <a:pt x="4165" y="996"/>
                  </a:cubicBezTo>
                  <a:lnTo>
                    <a:pt x="3983" y="874"/>
                  </a:lnTo>
                  <a:cubicBezTo>
                    <a:pt x="3836" y="760"/>
                    <a:pt x="3673" y="709"/>
                    <a:pt x="3516" y="709"/>
                  </a:cubicBezTo>
                  <a:cubicBezTo>
                    <a:pt x="3089" y="709"/>
                    <a:pt x="2700" y="1084"/>
                    <a:pt x="2767" y="1573"/>
                  </a:cubicBezTo>
                  <a:lnTo>
                    <a:pt x="2797" y="1817"/>
                  </a:lnTo>
                  <a:cubicBezTo>
                    <a:pt x="2881" y="2261"/>
                    <a:pt x="2533" y="2679"/>
                    <a:pt x="2079" y="2679"/>
                  </a:cubicBezTo>
                  <a:cubicBezTo>
                    <a:pt x="2035" y="2679"/>
                    <a:pt x="1991" y="2676"/>
                    <a:pt x="1946" y="2668"/>
                  </a:cubicBezTo>
                  <a:lnTo>
                    <a:pt x="1703" y="2668"/>
                  </a:lnTo>
                  <a:cubicBezTo>
                    <a:pt x="1666" y="2663"/>
                    <a:pt x="1629" y="2660"/>
                    <a:pt x="1594" y="2660"/>
                  </a:cubicBezTo>
                  <a:cubicBezTo>
                    <a:pt x="990" y="2660"/>
                    <a:pt x="631" y="3365"/>
                    <a:pt x="1004" y="3853"/>
                  </a:cubicBezTo>
                  <a:lnTo>
                    <a:pt x="1156" y="4066"/>
                  </a:lnTo>
                  <a:cubicBezTo>
                    <a:pt x="1429" y="4461"/>
                    <a:pt x="1277" y="5008"/>
                    <a:pt x="852" y="5190"/>
                  </a:cubicBezTo>
                  <a:lnTo>
                    <a:pt x="639" y="5312"/>
                  </a:lnTo>
                  <a:cubicBezTo>
                    <a:pt x="1" y="5555"/>
                    <a:pt x="1" y="6437"/>
                    <a:pt x="639" y="6710"/>
                  </a:cubicBezTo>
                  <a:lnTo>
                    <a:pt x="852" y="6801"/>
                  </a:lnTo>
                  <a:cubicBezTo>
                    <a:pt x="1277" y="6984"/>
                    <a:pt x="1429" y="7531"/>
                    <a:pt x="1156" y="7926"/>
                  </a:cubicBezTo>
                  <a:lnTo>
                    <a:pt x="1004" y="8139"/>
                  </a:lnTo>
                  <a:cubicBezTo>
                    <a:pt x="624" y="8636"/>
                    <a:pt x="1003" y="9358"/>
                    <a:pt x="1628" y="9358"/>
                  </a:cubicBezTo>
                  <a:cubicBezTo>
                    <a:pt x="1653" y="9358"/>
                    <a:pt x="1678" y="9357"/>
                    <a:pt x="1703" y="9355"/>
                  </a:cubicBezTo>
                  <a:lnTo>
                    <a:pt x="1946" y="9324"/>
                  </a:lnTo>
                  <a:cubicBezTo>
                    <a:pt x="1979" y="9320"/>
                    <a:pt x="2012" y="9318"/>
                    <a:pt x="2045" y="9318"/>
                  </a:cubicBezTo>
                  <a:cubicBezTo>
                    <a:pt x="2488" y="9318"/>
                    <a:pt x="2854" y="9694"/>
                    <a:pt x="2797" y="10175"/>
                  </a:cubicBezTo>
                  <a:lnTo>
                    <a:pt x="2797" y="10388"/>
                  </a:lnTo>
                  <a:cubicBezTo>
                    <a:pt x="2730" y="10861"/>
                    <a:pt x="3130" y="11235"/>
                    <a:pt x="3565" y="11235"/>
                  </a:cubicBezTo>
                  <a:cubicBezTo>
                    <a:pt x="3716" y="11235"/>
                    <a:pt x="3872" y="11189"/>
                    <a:pt x="4013" y="11087"/>
                  </a:cubicBezTo>
                  <a:lnTo>
                    <a:pt x="4195" y="10935"/>
                  </a:lnTo>
                  <a:cubicBezTo>
                    <a:pt x="4335" y="10828"/>
                    <a:pt x="4494" y="10777"/>
                    <a:pt x="4651" y="10777"/>
                  </a:cubicBezTo>
                  <a:cubicBezTo>
                    <a:pt x="4936" y="10777"/>
                    <a:pt x="5213" y="10945"/>
                    <a:pt x="5350" y="11239"/>
                  </a:cubicBezTo>
                  <a:lnTo>
                    <a:pt x="5442" y="11452"/>
                  </a:lnTo>
                  <a:cubicBezTo>
                    <a:pt x="5563" y="11771"/>
                    <a:pt x="5844" y="11931"/>
                    <a:pt x="6129" y="11931"/>
                  </a:cubicBezTo>
                  <a:cubicBezTo>
                    <a:pt x="6414" y="11931"/>
                    <a:pt x="6703" y="11771"/>
                    <a:pt x="6840" y="11452"/>
                  </a:cubicBezTo>
                  <a:lnTo>
                    <a:pt x="6931" y="11239"/>
                  </a:lnTo>
                  <a:cubicBezTo>
                    <a:pt x="7049" y="10945"/>
                    <a:pt x="7331" y="10777"/>
                    <a:pt x="7623" y="10777"/>
                  </a:cubicBezTo>
                  <a:cubicBezTo>
                    <a:pt x="7783" y="10777"/>
                    <a:pt x="7946" y="10828"/>
                    <a:pt x="8086" y="10935"/>
                  </a:cubicBezTo>
                  <a:lnTo>
                    <a:pt x="8268" y="11087"/>
                  </a:lnTo>
                  <a:cubicBezTo>
                    <a:pt x="8402" y="11189"/>
                    <a:pt x="8552" y="11235"/>
                    <a:pt x="8699" y="11235"/>
                  </a:cubicBezTo>
                  <a:cubicBezTo>
                    <a:pt x="9123" y="11235"/>
                    <a:pt x="9529" y="10861"/>
                    <a:pt x="9484" y="10388"/>
                  </a:cubicBezTo>
                  <a:lnTo>
                    <a:pt x="9454" y="10145"/>
                  </a:lnTo>
                  <a:cubicBezTo>
                    <a:pt x="9397" y="9664"/>
                    <a:pt x="9763" y="9288"/>
                    <a:pt x="10206" y="9288"/>
                  </a:cubicBezTo>
                  <a:cubicBezTo>
                    <a:pt x="10239" y="9288"/>
                    <a:pt x="10272" y="9290"/>
                    <a:pt x="10305" y="9294"/>
                  </a:cubicBezTo>
                  <a:lnTo>
                    <a:pt x="10548" y="9324"/>
                  </a:lnTo>
                  <a:cubicBezTo>
                    <a:pt x="10572" y="9327"/>
                    <a:pt x="10596" y="9328"/>
                    <a:pt x="10620" y="9328"/>
                  </a:cubicBezTo>
                  <a:cubicBezTo>
                    <a:pt x="11220" y="9328"/>
                    <a:pt x="11627" y="8605"/>
                    <a:pt x="11247" y="8108"/>
                  </a:cubicBezTo>
                  <a:lnTo>
                    <a:pt x="11095" y="7896"/>
                  </a:lnTo>
                  <a:cubicBezTo>
                    <a:pt x="10822" y="7500"/>
                    <a:pt x="10943" y="6953"/>
                    <a:pt x="11399" y="6771"/>
                  </a:cubicBezTo>
                  <a:lnTo>
                    <a:pt x="11612" y="6680"/>
                  </a:lnTo>
                  <a:cubicBezTo>
                    <a:pt x="12250" y="6406"/>
                    <a:pt x="12250" y="5525"/>
                    <a:pt x="11612" y="5282"/>
                  </a:cubicBezTo>
                  <a:lnTo>
                    <a:pt x="11399" y="5160"/>
                  </a:lnTo>
                  <a:cubicBezTo>
                    <a:pt x="10943" y="4978"/>
                    <a:pt x="10822" y="4431"/>
                    <a:pt x="11095" y="4035"/>
                  </a:cubicBezTo>
                  <a:lnTo>
                    <a:pt x="11247" y="3853"/>
                  </a:lnTo>
                  <a:cubicBezTo>
                    <a:pt x="11620" y="3336"/>
                    <a:pt x="11234" y="2630"/>
                    <a:pt x="10653" y="2630"/>
                  </a:cubicBezTo>
                  <a:cubicBezTo>
                    <a:pt x="10618" y="2630"/>
                    <a:pt x="10584" y="2632"/>
                    <a:pt x="10548" y="2637"/>
                  </a:cubicBezTo>
                  <a:lnTo>
                    <a:pt x="10305" y="2668"/>
                  </a:lnTo>
                  <a:cubicBezTo>
                    <a:pt x="10287" y="2669"/>
                    <a:pt x="10270" y="2669"/>
                    <a:pt x="10252" y="2669"/>
                  </a:cubicBezTo>
                  <a:cubicBezTo>
                    <a:pt x="9788" y="2669"/>
                    <a:pt x="9395" y="2285"/>
                    <a:pt x="9454" y="1817"/>
                  </a:cubicBezTo>
                  <a:lnTo>
                    <a:pt x="9484" y="1573"/>
                  </a:lnTo>
                  <a:cubicBezTo>
                    <a:pt x="9529" y="1082"/>
                    <a:pt x="9131" y="722"/>
                    <a:pt x="8712" y="722"/>
                  </a:cubicBezTo>
                  <a:cubicBezTo>
                    <a:pt x="8560" y="722"/>
                    <a:pt x="8406" y="769"/>
                    <a:pt x="8268" y="874"/>
                  </a:cubicBezTo>
                  <a:lnTo>
                    <a:pt x="8086" y="1026"/>
                  </a:lnTo>
                  <a:cubicBezTo>
                    <a:pt x="7953" y="1119"/>
                    <a:pt x="7798" y="1162"/>
                    <a:pt x="7646" y="1162"/>
                  </a:cubicBezTo>
                  <a:cubicBezTo>
                    <a:pt x="7346" y="1162"/>
                    <a:pt x="7052" y="994"/>
                    <a:pt x="6931" y="692"/>
                  </a:cubicBezTo>
                  <a:lnTo>
                    <a:pt x="6840" y="479"/>
                  </a:lnTo>
                  <a:cubicBezTo>
                    <a:pt x="6718" y="160"/>
                    <a:pt x="6422" y="0"/>
                    <a:pt x="612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3"/>
            <p:cNvSpPr/>
            <p:nvPr/>
          </p:nvSpPr>
          <p:spPr>
            <a:xfrm>
              <a:off x="3640865" y="2560488"/>
              <a:ext cx="177257" cy="96652"/>
            </a:xfrm>
            <a:custGeom>
              <a:avLst/>
              <a:gdLst/>
              <a:ahLst/>
              <a:cxnLst/>
              <a:rect l="l" t="t" r="r" b="b"/>
              <a:pathLst>
                <a:path w="11499" h="6270" extrusionOk="0">
                  <a:moveTo>
                    <a:pt x="10678" y="0"/>
                  </a:moveTo>
                  <a:lnTo>
                    <a:pt x="10678" y="0"/>
                  </a:lnTo>
                  <a:cubicBezTo>
                    <a:pt x="7243" y="1277"/>
                    <a:pt x="3809" y="2553"/>
                    <a:pt x="344" y="3769"/>
                  </a:cubicBezTo>
                  <a:cubicBezTo>
                    <a:pt x="708" y="4012"/>
                    <a:pt x="799" y="4499"/>
                    <a:pt x="526" y="4833"/>
                  </a:cubicBezTo>
                  <a:lnTo>
                    <a:pt x="374" y="5046"/>
                  </a:lnTo>
                  <a:cubicBezTo>
                    <a:pt x="1" y="5563"/>
                    <a:pt x="387" y="6269"/>
                    <a:pt x="994" y="6269"/>
                  </a:cubicBezTo>
                  <a:cubicBezTo>
                    <a:pt x="1030" y="6269"/>
                    <a:pt x="1066" y="6267"/>
                    <a:pt x="1103" y="6262"/>
                  </a:cubicBezTo>
                  <a:lnTo>
                    <a:pt x="1316" y="6231"/>
                  </a:lnTo>
                  <a:lnTo>
                    <a:pt x="1377" y="6231"/>
                  </a:lnTo>
                  <a:cubicBezTo>
                    <a:pt x="3930" y="5350"/>
                    <a:pt x="6514" y="4499"/>
                    <a:pt x="9097" y="3678"/>
                  </a:cubicBezTo>
                  <a:lnTo>
                    <a:pt x="11438" y="2948"/>
                  </a:lnTo>
                  <a:cubicBezTo>
                    <a:pt x="11499" y="2645"/>
                    <a:pt x="11316" y="2310"/>
                    <a:pt x="11012" y="2189"/>
                  </a:cubicBezTo>
                  <a:lnTo>
                    <a:pt x="10769" y="2097"/>
                  </a:lnTo>
                  <a:cubicBezTo>
                    <a:pt x="10344" y="1885"/>
                    <a:pt x="10192" y="1338"/>
                    <a:pt x="10465" y="942"/>
                  </a:cubicBezTo>
                  <a:lnTo>
                    <a:pt x="10617" y="760"/>
                  </a:lnTo>
                  <a:cubicBezTo>
                    <a:pt x="10769" y="547"/>
                    <a:pt x="10800" y="243"/>
                    <a:pt x="1067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3"/>
            <p:cNvSpPr/>
            <p:nvPr/>
          </p:nvSpPr>
          <p:spPr>
            <a:xfrm>
              <a:off x="3327049" y="3880039"/>
              <a:ext cx="242247" cy="201012"/>
            </a:xfrm>
            <a:custGeom>
              <a:avLst/>
              <a:gdLst/>
              <a:ahLst/>
              <a:cxnLst/>
              <a:rect l="l" t="t" r="r" b="b"/>
              <a:pathLst>
                <a:path w="15715" h="13040" extrusionOk="0">
                  <a:moveTo>
                    <a:pt x="2280" y="0"/>
                  </a:moveTo>
                  <a:cubicBezTo>
                    <a:pt x="1033" y="0"/>
                    <a:pt x="0" y="1003"/>
                    <a:pt x="0" y="2280"/>
                  </a:cubicBezTo>
                  <a:lnTo>
                    <a:pt x="0" y="10760"/>
                  </a:lnTo>
                  <a:cubicBezTo>
                    <a:pt x="0" y="12037"/>
                    <a:pt x="1033" y="13040"/>
                    <a:pt x="2280" y="13040"/>
                  </a:cubicBezTo>
                  <a:lnTo>
                    <a:pt x="13435" y="13040"/>
                  </a:lnTo>
                  <a:cubicBezTo>
                    <a:pt x="14681" y="13040"/>
                    <a:pt x="15715" y="12037"/>
                    <a:pt x="15715" y="10760"/>
                  </a:cubicBezTo>
                  <a:lnTo>
                    <a:pt x="15715" y="2280"/>
                  </a:lnTo>
                  <a:cubicBezTo>
                    <a:pt x="15715" y="1003"/>
                    <a:pt x="14681" y="0"/>
                    <a:pt x="134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3"/>
            <p:cNvSpPr/>
            <p:nvPr/>
          </p:nvSpPr>
          <p:spPr>
            <a:xfrm>
              <a:off x="3350004" y="3899248"/>
              <a:ext cx="196341" cy="162597"/>
            </a:xfrm>
            <a:custGeom>
              <a:avLst/>
              <a:gdLst/>
              <a:ahLst/>
              <a:cxnLst/>
              <a:rect l="l" t="t" r="r" b="b"/>
              <a:pathLst>
                <a:path w="12737" h="10548" extrusionOk="0">
                  <a:moveTo>
                    <a:pt x="1855" y="0"/>
                  </a:moveTo>
                  <a:cubicBezTo>
                    <a:pt x="821" y="0"/>
                    <a:pt x="0" y="821"/>
                    <a:pt x="0" y="1824"/>
                  </a:cubicBezTo>
                  <a:lnTo>
                    <a:pt x="0" y="8724"/>
                  </a:lnTo>
                  <a:cubicBezTo>
                    <a:pt x="0" y="9727"/>
                    <a:pt x="821" y="10548"/>
                    <a:pt x="1855" y="10548"/>
                  </a:cubicBezTo>
                  <a:lnTo>
                    <a:pt x="10882" y="10548"/>
                  </a:lnTo>
                  <a:cubicBezTo>
                    <a:pt x="11916" y="10548"/>
                    <a:pt x="12736" y="9727"/>
                    <a:pt x="12736" y="8724"/>
                  </a:cubicBezTo>
                  <a:lnTo>
                    <a:pt x="12736" y="1824"/>
                  </a:lnTo>
                  <a:cubicBezTo>
                    <a:pt x="12736" y="821"/>
                    <a:pt x="11916" y="0"/>
                    <a:pt x="1088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3"/>
            <p:cNvSpPr/>
            <p:nvPr/>
          </p:nvSpPr>
          <p:spPr>
            <a:xfrm>
              <a:off x="3371094" y="3912367"/>
              <a:ext cx="166821" cy="131675"/>
            </a:xfrm>
            <a:custGeom>
              <a:avLst/>
              <a:gdLst/>
              <a:ahLst/>
              <a:cxnLst/>
              <a:rect l="l" t="t" r="r" b="b"/>
              <a:pathLst>
                <a:path w="10822" h="8542" extrusionOk="0">
                  <a:moveTo>
                    <a:pt x="9028" y="0"/>
                  </a:moveTo>
                  <a:cubicBezTo>
                    <a:pt x="5867" y="1368"/>
                    <a:pt x="2857" y="3010"/>
                    <a:pt x="0" y="4924"/>
                  </a:cubicBezTo>
                  <a:lnTo>
                    <a:pt x="3405" y="8542"/>
                  </a:lnTo>
                  <a:cubicBezTo>
                    <a:pt x="5958" y="6718"/>
                    <a:pt x="8420" y="4803"/>
                    <a:pt x="10821" y="2797"/>
                  </a:cubicBezTo>
                  <a:lnTo>
                    <a:pt x="902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3"/>
            <p:cNvSpPr/>
            <p:nvPr/>
          </p:nvSpPr>
          <p:spPr>
            <a:xfrm>
              <a:off x="3306422" y="2498144"/>
              <a:ext cx="220712" cy="232397"/>
            </a:xfrm>
            <a:custGeom>
              <a:avLst/>
              <a:gdLst/>
              <a:ahLst/>
              <a:cxnLst/>
              <a:rect l="l" t="t" r="r" b="b"/>
              <a:pathLst>
                <a:path w="14318" h="15076" extrusionOk="0">
                  <a:moveTo>
                    <a:pt x="7712" y="1"/>
                  </a:moveTo>
                  <a:cubicBezTo>
                    <a:pt x="6348" y="1"/>
                    <a:pt x="4974" y="382"/>
                    <a:pt x="3830" y="1126"/>
                  </a:cubicBezTo>
                  <a:cubicBezTo>
                    <a:pt x="1308" y="2768"/>
                    <a:pt x="1" y="5929"/>
                    <a:pt x="213" y="8938"/>
                  </a:cubicBezTo>
                  <a:cubicBezTo>
                    <a:pt x="365" y="10792"/>
                    <a:pt x="1095" y="12676"/>
                    <a:pt x="2554" y="13831"/>
                  </a:cubicBezTo>
                  <a:cubicBezTo>
                    <a:pt x="3620" y="14648"/>
                    <a:pt x="4923" y="15075"/>
                    <a:pt x="6249" y="15075"/>
                  </a:cubicBezTo>
                  <a:cubicBezTo>
                    <a:pt x="6699" y="15075"/>
                    <a:pt x="7152" y="15026"/>
                    <a:pt x="7600" y="14926"/>
                  </a:cubicBezTo>
                  <a:cubicBezTo>
                    <a:pt x="9332" y="14531"/>
                    <a:pt x="10882" y="13558"/>
                    <a:pt x="12037" y="12190"/>
                  </a:cubicBezTo>
                  <a:cubicBezTo>
                    <a:pt x="13314" y="10731"/>
                    <a:pt x="14074" y="8877"/>
                    <a:pt x="14226" y="6932"/>
                  </a:cubicBezTo>
                  <a:cubicBezTo>
                    <a:pt x="14317" y="4986"/>
                    <a:pt x="13588" y="3071"/>
                    <a:pt x="12189" y="1704"/>
                  </a:cubicBezTo>
                  <a:cubicBezTo>
                    <a:pt x="10992" y="557"/>
                    <a:pt x="9359" y="1"/>
                    <a:pt x="77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3"/>
            <p:cNvSpPr/>
            <p:nvPr/>
          </p:nvSpPr>
          <p:spPr>
            <a:xfrm>
              <a:off x="3322825" y="2515411"/>
              <a:ext cx="187909" cy="197913"/>
            </a:xfrm>
            <a:custGeom>
              <a:avLst/>
              <a:gdLst/>
              <a:ahLst/>
              <a:cxnLst/>
              <a:rect l="l" t="t" r="r" b="b"/>
              <a:pathLst>
                <a:path w="12190" h="12839" extrusionOk="0">
                  <a:moveTo>
                    <a:pt x="6606" y="0"/>
                  </a:moveTo>
                  <a:cubicBezTo>
                    <a:pt x="5441" y="0"/>
                    <a:pt x="4265" y="329"/>
                    <a:pt x="3283" y="979"/>
                  </a:cubicBezTo>
                  <a:cubicBezTo>
                    <a:pt x="1156" y="2377"/>
                    <a:pt x="0" y="5052"/>
                    <a:pt x="183" y="7605"/>
                  </a:cubicBezTo>
                  <a:cubicBezTo>
                    <a:pt x="304" y="9186"/>
                    <a:pt x="943" y="10797"/>
                    <a:pt x="2189" y="11800"/>
                  </a:cubicBezTo>
                  <a:cubicBezTo>
                    <a:pt x="3095" y="12480"/>
                    <a:pt x="4188" y="12838"/>
                    <a:pt x="5315" y="12838"/>
                  </a:cubicBezTo>
                  <a:cubicBezTo>
                    <a:pt x="5699" y="12838"/>
                    <a:pt x="6088" y="12797"/>
                    <a:pt x="6475" y="12711"/>
                  </a:cubicBezTo>
                  <a:cubicBezTo>
                    <a:pt x="7934" y="12377"/>
                    <a:pt x="9271" y="11556"/>
                    <a:pt x="10274" y="10371"/>
                  </a:cubicBezTo>
                  <a:cubicBezTo>
                    <a:pt x="11368" y="9125"/>
                    <a:pt x="12007" y="7544"/>
                    <a:pt x="12128" y="5903"/>
                  </a:cubicBezTo>
                  <a:cubicBezTo>
                    <a:pt x="12189" y="4231"/>
                    <a:pt x="11581" y="2620"/>
                    <a:pt x="10396" y="1435"/>
                  </a:cubicBezTo>
                  <a:cubicBezTo>
                    <a:pt x="9385" y="473"/>
                    <a:pt x="8003" y="0"/>
                    <a:pt x="660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3"/>
            <p:cNvSpPr/>
            <p:nvPr/>
          </p:nvSpPr>
          <p:spPr>
            <a:xfrm>
              <a:off x="3323766" y="2522533"/>
              <a:ext cx="186969" cy="166806"/>
            </a:xfrm>
            <a:custGeom>
              <a:avLst/>
              <a:gdLst/>
              <a:ahLst/>
              <a:cxnLst/>
              <a:rect l="l" t="t" r="r" b="b"/>
              <a:pathLst>
                <a:path w="12129" h="10821" extrusionOk="0">
                  <a:moveTo>
                    <a:pt x="8785" y="0"/>
                  </a:moveTo>
                  <a:cubicBezTo>
                    <a:pt x="6292" y="760"/>
                    <a:pt x="3830" y="1550"/>
                    <a:pt x="1368" y="2401"/>
                  </a:cubicBezTo>
                  <a:cubicBezTo>
                    <a:pt x="456" y="3800"/>
                    <a:pt x="0" y="5471"/>
                    <a:pt x="152" y="7173"/>
                  </a:cubicBezTo>
                  <a:cubicBezTo>
                    <a:pt x="213" y="8511"/>
                    <a:pt x="730" y="9787"/>
                    <a:pt x="1581" y="10821"/>
                  </a:cubicBezTo>
                  <a:cubicBezTo>
                    <a:pt x="4833" y="9666"/>
                    <a:pt x="8055" y="8511"/>
                    <a:pt x="11277" y="7386"/>
                  </a:cubicBezTo>
                  <a:lnTo>
                    <a:pt x="11733" y="7265"/>
                  </a:lnTo>
                  <a:cubicBezTo>
                    <a:pt x="11915" y="6657"/>
                    <a:pt x="12007" y="6049"/>
                    <a:pt x="12037" y="5441"/>
                  </a:cubicBezTo>
                  <a:cubicBezTo>
                    <a:pt x="12128" y="3800"/>
                    <a:pt x="11520" y="2158"/>
                    <a:pt x="10335" y="1003"/>
                  </a:cubicBezTo>
                  <a:cubicBezTo>
                    <a:pt x="9879" y="578"/>
                    <a:pt x="9362" y="243"/>
                    <a:pt x="878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3"/>
            <p:cNvSpPr/>
            <p:nvPr/>
          </p:nvSpPr>
          <p:spPr>
            <a:xfrm>
              <a:off x="3318139" y="2987707"/>
              <a:ext cx="370638" cy="324594"/>
            </a:xfrm>
            <a:custGeom>
              <a:avLst/>
              <a:gdLst/>
              <a:ahLst/>
              <a:cxnLst/>
              <a:rect l="l" t="t" r="r" b="b"/>
              <a:pathLst>
                <a:path w="24044" h="21057" extrusionOk="0">
                  <a:moveTo>
                    <a:pt x="12349" y="0"/>
                  </a:moveTo>
                  <a:cubicBezTo>
                    <a:pt x="9416" y="0"/>
                    <a:pt x="6517" y="833"/>
                    <a:pt x="4347" y="2775"/>
                  </a:cubicBezTo>
                  <a:cubicBezTo>
                    <a:pt x="821" y="5875"/>
                    <a:pt x="1" y="11529"/>
                    <a:pt x="2341" y="15602"/>
                  </a:cubicBezTo>
                  <a:cubicBezTo>
                    <a:pt x="4289" y="18993"/>
                    <a:pt x="8197" y="21056"/>
                    <a:pt x="12099" y="21056"/>
                  </a:cubicBezTo>
                  <a:cubicBezTo>
                    <a:pt x="12885" y="21056"/>
                    <a:pt x="13670" y="20973"/>
                    <a:pt x="14438" y="20799"/>
                  </a:cubicBezTo>
                  <a:cubicBezTo>
                    <a:pt x="19028" y="19766"/>
                    <a:pt x="22737" y="15754"/>
                    <a:pt x="23588" y="11164"/>
                  </a:cubicBezTo>
                  <a:cubicBezTo>
                    <a:pt x="24044" y="8520"/>
                    <a:pt x="23618" y="5632"/>
                    <a:pt x="21916" y="3596"/>
                  </a:cubicBezTo>
                  <a:cubicBezTo>
                    <a:pt x="20548" y="1985"/>
                    <a:pt x="18481" y="1073"/>
                    <a:pt x="16445" y="526"/>
                  </a:cubicBezTo>
                  <a:cubicBezTo>
                    <a:pt x="15121" y="185"/>
                    <a:pt x="13731" y="0"/>
                    <a:pt x="123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3"/>
            <p:cNvSpPr/>
            <p:nvPr/>
          </p:nvSpPr>
          <p:spPr>
            <a:xfrm>
              <a:off x="3320482" y="3040323"/>
              <a:ext cx="368295" cy="218816"/>
            </a:xfrm>
            <a:custGeom>
              <a:avLst/>
              <a:gdLst/>
              <a:ahLst/>
              <a:cxnLst/>
              <a:rect l="l" t="t" r="r" b="b"/>
              <a:pathLst>
                <a:path w="23892" h="14195" extrusionOk="0">
                  <a:moveTo>
                    <a:pt x="3526" y="0"/>
                  </a:moveTo>
                  <a:cubicBezTo>
                    <a:pt x="578" y="3192"/>
                    <a:pt x="1" y="8389"/>
                    <a:pt x="2189" y="12189"/>
                  </a:cubicBezTo>
                  <a:cubicBezTo>
                    <a:pt x="2615" y="12918"/>
                    <a:pt x="3131" y="13587"/>
                    <a:pt x="3709" y="14195"/>
                  </a:cubicBezTo>
                  <a:lnTo>
                    <a:pt x="19970" y="14195"/>
                  </a:lnTo>
                  <a:cubicBezTo>
                    <a:pt x="21733" y="12432"/>
                    <a:pt x="22949" y="10183"/>
                    <a:pt x="23436" y="7721"/>
                  </a:cubicBezTo>
                  <a:cubicBezTo>
                    <a:pt x="23892" y="5107"/>
                    <a:pt x="23466" y="2219"/>
                    <a:pt x="21764" y="183"/>
                  </a:cubicBezTo>
                  <a:cubicBezTo>
                    <a:pt x="21703" y="122"/>
                    <a:pt x="21642" y="61"/>
                    <a:pt x="215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3"/>
            <p:cNvSpPr/>
            <p:nvPr/>
          </p:nvSpPr>
          <p:spPr>
            <a:xfrm>
              <a:off x="3323766" y="3417532"/>
              <a:ext cx="417022" cy="176193"/>
            </a:xfrm>
            <a:custGeom>
              <a:avLst/>
              <a:gdLst/>
              <a:ahLst/>
              <a:cxnLst/>
              <a:rect l="l" t="t" r="r" b="b"/>
              <a:pathLst>
                <a:path w="27053" h="11430" extrusionOk="0">
                  <a:moveTo>
                    <a:pt x="27052" y="1"/>
                  </a:moveTo>
                  <a:lnTo>
                    <a:pt x="27052" y="1"/>
                  </a:lnTo>
                  <a:cubicBezTo>
                    <a:pt x="17995" y="761"/>
                    <a:pt x="8997" y="1824"/>
                    <a:pt x="0" y="3253"/>
                  </a:cubicBezTo>
                  <a:lnTo>
                    <a:pt x="1277" y="11429"/>
                  </a:lnTo>
                  <a:lnTo>
                    <a:pt x="26566" y="8207"/>
                  </a:lnTo>
                  <a:cubicBezTo>
                    <a:pt x="26718" y="5472"/>
                    <a:pt x="26900" y="2736"/>
                    <a:pt x="2705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3"/>
            <p:cNvSpPr/>
            <p:nvPr/>
          </p:nvSpPr>
          <p:spPr>
            <a:xfrm>
              <a:off x="3343437" y="3433287"/>
              <a:ext cx="378608" cy="144531"/>
            </a:xfrm>
            <a:custGeom>
              <a:avLst/>
              <a:gdLst/>
              <a:ahLst/>
              <a:cxnLst/>
              <a:rect l="l" t="t" r="r" b="b"/>
              <a:pathLst>
                <a:path w="24561" h="9376" extrusionOk="0">
                  <a:moveTo>
                    <a:pt x="23041" y="346"/>
                  </a:moveTo>
                  <a:cubicBezTo>
                    <a:pt x="23375" y="346"/>
                    <a:pt x="23710" y="468"/>
                    <a:pt x="23953" y="711"/>
                  </a:cubicBezTo>
                  <a:cubicBezTo>
                    <a:pt x="24105" y="894"/>
                    <a:pt x="24196" y="1137"/>
                    <a:pt x="24196" y="1410"/>
                  </a:cubicBezTo>
                  <a:lnTo>
                    <a:pt x="23892" y="5726"/>
                  </a:lnTo>
                  <a:cubicBezTo>
                    <a:pt x="23831" y="6213"/>
                    <a:pt x="23436" y="6608"/>
                    <a:pt x="22919" y="6638"/>
                  </a:cubicBezTo>
                  <a:lnTo>
                    <a:pt x="2463" y="8979"/>
                  </a:lnTo>
                  <a:cubicBezTo>
                    <a:pt x="2406" y="8988"/>
                    <a:pt x="2350" y="8993"/>
                    <a:pt x="2294" y="8993"/>
                  </a:cubicBezTo>
                  <a:cubicBezTo>
                    <a:pt x="1807" y="8993"/>
                    <a:pt x="1353" y="8649"/>
                    <a:pt x="1217" y="8158"/>
                  </a:cubicBezTo>
                  <a:lnTo>
                    <a:pt x="457" y="3812"/>
                  </a:lnTo>
                  <a:cubicBezTo>
                    <a:pt x="426" y="3568"/>
                    <a:pt x="487" y="3325"/>
                    <a:pt x="639" y="3143"/>
                  </a:cubicBezTo>
                  <a:cubicBezTo>
                    <a:pt x="822" y="2900"/>
                    <a:pt x="1095" y="2717"/>
                    <a:pt x="1399" y="2687"/>
                  </a:cubicBezTo>
                  <a:cubicBezTo>
                    <a:pt x="8512" y="1714"/>
                    <a:pt x="15776" y="924"/>
                    <a:pt x="22950" y="346"/>
                  </a:cubicBezTo>
                  <a:close/>
                  <a:moveTo>
                    <a:pt x="23096" y="0"/>
                  </a:moveTo>
                  <a:cubicBezTo>
                    <a:pt x="23037" y="0"/>
                    <a:pt x="22978" y="4"/>
                    <a:pt x="22919" y="12"/>
                  </a:cubicBezTo>
                  <a:cubicBezTo>
                    <a:pt x="15715" y="559"/>
                    <a:pt x="8451" y="1349"/>
                    <a:pt x="1308" y="2322"/>
                  </a:cubicBezTo>
                  <a:cubicBezTo>
                    <a:pt x="913" y="2383"/>
                    <a:pt x="548" y="2596"/>
                    <a:pt x="305" y="2930"/>
                  </a:cubicBezTo>
                  <a:cubicBezTo>
                    <a:pt x="92" y="3204"/>
                    <a:pt x="1" y="3568"/>
                    <a:pt x="62" y="3903"/>
                  </a:cubicBezTo>
                  <a:lnTo>
                    <a:pt x="822" y="8249"/>
                  </a:lnTo>
                  <a:cubicBezTo>
                    <a:pt x="969" y="8898"/>
                    <a:pt x="1574" y="9375"/>
                    <a:pt x="2249" y="9375"/>
                  </a:cubicBezTo>
                  <a:cubicBezTo>
                    <a:pt x="2269" y="9375"/>
                    <a:pt x="2290" y="9375"/>
                    <a:pt x="2311" y="9374"/>
                  </a:cubicBezTo>
                  <a:lnTo>
                    <a:pt x="2493" y="9374"/>
                  </a:lnTo>
                  <a:lnTo>
                    <a:pt x="22950" y="7033"/>
                  </a:lnTo>
                  <a:cubicBezTo>
                    <a:pt x="23618" y="6973"/>
                    <a:pt x="24165" y="6456"/>
                    <a:pt x="24257" y="5757"/>
                  </a:cubicBezTo>
                  <a:lnTo>
                    <a:pt x="24530" y="1441"/>
                  </a:lnTo>
                  <a:cubicBezTo>
                    <a:pt x="24561" y="1076"/>
                    <a:pt x="24439" y="742"/>
                    <a:pt x="24196" y="468"/>
                  </a:cubicBezTo>
                  <a:cubicBezTo>
                    <a:pt x="23904" y="176"/>
                    <a:pt x="23497" y="0"/>
                    <a:pt x="2309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3"/>
            <p:cNvSpPr/>
            <p:nvPr/>
          </p:nvSpPr>
          <p:spPr>
            <a:xfrm>
              <a:off x="3318601" y="2747443"/>
              <a:ext cx="506521" cy="240859"/>
            </a:xfrm>
            <a:custGeom>
              <a:avLst/>
              <a:gdLst/>
              <a:ahLst/>
              <a:cxnLst/>
              <a:rect l="l" t="t" r="r" b="b"/>
              <a:pathLst>
                <a:path w="32859" h="15625" extrusionOk="0">
                  <a:moveTo>
                    <a:pt x="1581" y="1"/>
                  </a:moveTo>
                  <a:cubicBezTo>
                    <a:pt x="1034" y="2341"/>
                    <a:pt x="518" y="4712"/>
                    <a:pt x="1" y="7053"/>
                  </a:cubicBezTo>
                  <a:lnTo>
                    <a:pt x="29576" y="15624"/>
                  </a:lnTo>
                  <a:cubicBezTo>
                    <a:pt x="30670" y="12372"/>
                    <a:pt x="31764" y="9089"/>
                    <a:pt x="32859" y="5807"/>
                  </a:cubicBezTo>
                  <a:lnTo>
                    <a:pt x="15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3"/>
            <p:cNvSpPr/>
            <p:nvPr/>
          </p:nvSpPr>
          <p:spPr>
            <a:xfrm>
              <a:off x="3540258" y="2816339"/>
              <a:ext cx="268961" cy="131675"/>
            </a:xfrm>
            <a:custGeom>
              <a:avLst/>
              <a:gdLst/>
              <a:ahLst/>
              <a:cxnLst/>
              <a:rect l="l" t="t" r="r" b="b"/>
              <a:pathLst>
                <a:path w="17448" h="8542" extrusionOk="0">
                  <a:moveTo>
                    <a:pt x="11307" y="0"/>
                  </a:moveTo>
                  <a:cubicBezTo>
                    <a:pt x="7508" y="2189"/>
                    <a:pt x="3739" y="4468"/>
                    <a:pt x="0" y="6778"/>
                  </a:cubicBezTo>
                  <a:lnTo>
                    <a:pt x="6140" y="8541"/>
                  </a:lnTo>
                  <a:cubicBezTo>
                    <a:pt x="8146" y="7113"/>
                    <a:pt x="10243" y="5806"/>
                    <a:pt x="12189" y="4529"/>
                  </a:cubicBezTo>
                  <a:cubicBezTo>
                    <a:pt x="13921" y="3374"/>
                    <a:pt x="15654" y="2249"/>
                    <a:pt x="17447" y="1125"/>
                  </a:cubicBezTo>
                  <a:lnTo>
                    <a:pt x="1130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3"/>
            <p:cNvSpPr/>
            <p:nvPr/>
          </p:nvSpPr>
          <p:spPr>
            <a:xfrm>
              <a:off x="3322363" y="2769010"/>
              <a:ext cx="225845" cy="110125"/>
            </a:xfrm>
            <a:custGeom>
              <a:avLst/>
              <a:gdLst/>
              <a:ahLst/>
              <a:cxnLst/>
              <a:rect l="l" t="t" r="r" b="b"/>
              <a:pathLst>
                <a:path w="14651" h="7144" extrusionOk="0">
                  <a:moveTo>
                    <a:pt x="8876" y="0"/>
                  </a:moveTo>
                  <a:cubicBezTo>
                    <a:pt x="6748" y="1246"/>
                    <a:pt x="4681" y="2553"/>
                    <a:pt x="2645" y="3921"/>
                  </a:cubicBezTo>
                  <a:cubicBezTo>
                    <a:pt x="1763" y="4499"/>
                    <a:pt x="851" y="5107"/>
                    <a:pt x="0" y="5745"/>
                  </a:cubicBezTo>
                  <a:lnTo>
                    <a:pt x="4863" y="7143"/>
                  </a:lnTo>
                  <a:cubicBezTo>
                    <a:pt x="8085" y="5076"/>
                    <a:pt x="11368" y="3070"/>
                    <a:pt x="14651" y="1064"/>
                  </a:cubicBezTo>
                  <a:lnTo>
                    <a:pt x="887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3"/>
            <p:cNvSpPr/>
            <p:nvPr/>
          </p:nvSpPr>
          <p:spPr>
            <a:xfrm>
              <a:off x="5207973" y="2099862"/>
              <a:ext cx="1221993" cy="1303045"/>
            </a:xfrm>
            <a:custGeom>
              <a:avLst/>
              <a:gdLst/>
              <a:ahLst/>
              <a:cxnLst/>
              <a:rect l="l" t="t" r="r" b="b"/>
              <a:pathLst>
                <a:path w="79273" h="84531" extrusionOk="0">
                  <a:moveTo>
                    <a:pt x="79272" y="0"/>
                  </a:moveTo>
                  <a:lnTo>
                    <a:pt x="0" y="2310"/>
                  </a:lnTo>
                  <a:lnTo>
                    <a:pt x="0" y="80822"/>
                  </a:lnTo>
                  <a:lnTo>
                    <a:pt x="79272" y="84530"/>
                  </a:lnTo>
                  <a:lnTo>
                    <a:pt x="792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3"/>
            <p:cNvSpPr/>
            <p:nvPr/>
          </p:nvSpPr>
          <p:spPr>
            <a:xfrm>
              <a:off x="5239360" y="2072683"/>
              <a:ext cx="1190608" cy="1303045"/>
            </a:xfrm>
            <a:custGeom>
              <a:avLst/>
              <a:gdLst/>
              <a:ahLst/>
              <a:cxnLst/>
              <a:rect l="l" t="t" r="r" b="b"/>
              <a:pathLst>
                <a:path w="77237" h="84531" extrusionOk="0">
                  <a:moveTo>
                    <a:pt x="77236" y="0"/>
                  </a:moveTo>
                  <a:lnTo>
                    <a:pt x="1" y="2310"/>
                  </a:lnTo>
                  <a:lnTo>
                    <a:pt x="1" y="80822"/>
                  </a:lnTo>
                  <a:lnTo>
                    <a:pt x="77236" y="84530"/>
                  </a:lnTo>
                  <a:lnTo>
                    <a:pt x="772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3"/>
            <p:cNvSpPr/>
            <p:nvPr/>
          </p:nvSpPr>
          <p:spPr>
            <a:xfrm>
              <a:off x="5178450" y="2044563"/>
              <a:ext cx="1303986" cy="106379"/>
            </a:xfrm>
            <a:custGeom>
              <a:avLst/>
              <a:gdLst/>
              <a:ahLst/>
              <a:cxnLst/>
              <a:rect l="l" t="t" r="r" b="b"/>
              <a:pathLst>
                <a:path w="84592" h="6901" extrusionOk="0">
                  <a:moveTo>
                    <a:pt x="84592" y="1"/>
                  </a:moveTo>
                  <a:lnTo>
                    <a:pt x="0" y="2675"/>
                  </a:lnTo>
                  <a:lnTo>
                    <a:pt x="0" y="6900"/>
                  </a:lnTo>
                  <a:lnTo>
                    <a:pt x="84592" y="4590"/>
                  </a:lnTo>
                  <a:lnTo>
                    <a:pt x="8459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3"/>
            <p:cNvSpPr/>
            <p:nvPr/>
          </p:nvSpPr>
          <p:spPr>
            <a:xfrm>
              <a:off x="5283420" y="2130309"/>
              <a:ext cx="1043935" cy="74516"/>
            </a:xfrm>
            <a:custGeom>
              <a:avLst/>
              <a:gdLst/>
              <a:ahLst/>
              <a:cxnLst/>
              <a:rect l="l" t="t" r="r" b="b"/>
              <a:pathLst>
                <a:path w="67722" h="4834" extrusionOk="0">
                  <a:moveTo>
                    <a:pt x="67722" y="1"/>
                  </a:moveTo>
                  <a:lnTo>
                    <a:pt x="0" y="1794"/>
                  </a:lnTo>
                  <a:lnTo>
                    <a:pt x="0" y="4834"/>
                  </a:lnTo>
                  <a:lnTo>
                    <a:pt x="67722" y="3253"/>
                  </a:lnTo>
                  <a:lnTo>
                    <a:pt x="6772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3"/>
            <p:cNvSpPr/>
            <p:nvPr/>
          </p:nvSpPr>
          <p:spPr>
            <a:xfrm>
              <a:off x="5283420" y="2205295"/>
              <a:ext cx="1043935" cy="70292"/>
            </a:xfrm>
            <a:custGeom>
              <a:avLst/>
              <a:gdLst/>
              <a:ahLst/>
              <a:cxnLst/>
              <a:rect l="l" t="t" r="r" b="b"/>
              <a:pathLst>
                <a:path w="67722" h="4560" extrusionOk="0">
                  <a:moveTo>
                    <a:pt x="67722" y="0"/>
                  </a:moveTo>
                  <a:lnTo>
                    <a:pt x="0" y="1490"/>
                  </a:lnTo>
                  <a:lnTo>
                    <a:pt x="0" y="4560"/>
                  </a:lnTo>
                  <a:lnTo>
                    <a:pt x="67722" y="3253"/>
                  </a:lnTo>
                  <a:lnTo>
                    <a:pt x="6772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3"/>
            <p:cNvSpPr/>
            <p:nvPr/>
          </p:nvSpPr>
          <p:spPr>
            <a:xfrm>
              <a:off x="5283420" y="2280727"/>
              <a:ext cx="1043935" cy="65144"/>
            </a:xfrm>
            <a:custGeom>
              <a:avLst/>
              <a:gdLst/>
              <a:ahLst/>
              <a:cxnLst/>
              <a:rect l="l" t="t" r="r" b="b"/>
              <a:pathLst>
                <a:path w="67722" h="4226" extrusionOk="0">
                  <a:moveTo>
                    <a:pt x="67722" y="1"/>
                  </a:moveTo>
                  <a:lnTo>
                    <a:pt x="0" y="1186"/>
                  </a:lnTo>
                  <a:lnTo>
                    <a:pt x="0" y="4226"/>
                  </a:lnTo>
                  <a:lnTo>
                    <a:pt x="67722" y="3253"/>
                  </a:lnTo>
                  <a:lnTo>
                    <a:pt x="6772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3"/>
            <p:cNvSpPr/>
            <p:nvPr/>
          </p:nvSpPr>
          <p:spPr>
            <a:xfrm>
              <a:off x="5283420" y="2355712"/>
              <a:ext cx="1043935" cy="60458"/>
            </a:xfrm>
            <a:custGeom>
              <a:avLst/>
              <a:gdLst/>
              <a:ahLst/>
              <a:cxnLst/>
              <a:rect l="l" t="t" r="r" b="b"/>
              <a:pathLst>
                <a:path w="67722" h="3922" extrusionOk="0">
                  <a:moveTo>
                    <a:pt x="67722" y="0"/>
                  </a:moveTo>
                  <a:lnTo>
                    <a:pt x="0" y="882"/>
                  </a:lnTo>
                  <a:lnTo>
                    <a:pt x="0" y="3921"/>
                  </a:lnTo>
                  <a:lnTo>
                    <a:pt x="67722" y="3253"/>
                  </a:lnTo>
                  <a:lnTo>
                    <a:pt x="6772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3"/>
            <p:cNvSpPr/>
            <p:nvPr/>
          </p:nvSpPr>
          <p:spPr>
            <a:xfrm>
              <a:off x="5283420" y="2431145"/>
              <a:ext cx="1043935" cy="55787"/>
            </a:xfrm>
            <a:custGeom>
              <a:avLst/>
              <a:gdLst/>
              <a:ahLst/>
              <a:cxnLst/>
              <a:rect l="l" t="t" r="r" b="b"/>
              <a:pathLst>
                <a:path w="67722" h="3619" extrusionOk="0">
                  <a:moveTo>
                    <a:pt x="67722" y="1"/>
                  </a:moveTo>
                  <a:lnTo>
                    <a:pt x="0" y="578"/>
                  </a:lnTo>
                  <a:lnTo>
                    <a:pt x="0" y="3618"/>
                  </a:lnTo>
                  <a:lnTo>
                    <a:pt x="67722" y="3253"/>
                  </a:lnTo>
                  <a:lnTo>
                    <a:pt x="6772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3"/>
            <p:cNvSpPr/>
            <p:nvPr/>
          </p:nvSpPr>
          <p:spPr>
            <a:xfrm>
              <a:off x="5283420" y="2506130"/>
              <a:ext cx="1043935" cy="51085"/>
            </a:xfrm>
            <a:custGeom>
              <a:avLst/>
              <a:gdLst/>
              <a:ahLst/>
              <a:cxnLst/>
              <a:rect l="l" t="t" r="r" b="b"/>
              <a:pathLst>
                <a:path w="67722" h="3314" extrusionOk="0">
                  <a:moveTo>
                    <a:pt x="67722" y="0"/>
                  </a:moveTo>
                  <a:lnTo>
                    <a:pt x="0" y="274"/>
                  </a:lnTo>
                  <a:lnTo>
                    <a:pt x="0" y="3313"/>
                  </a:lnTo>
                  <a:lnTo>
                    <a:pt x="67722" y="3253"/>
                  </a:lnTo>
                  <a:lnTo>
                    <a:pt x="6772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3"/>
            <p:cNvSpPr/>
            <p:nvPr/>
          </p:nvSpPr>
          <p:spPr>
            <a:xfrm>
              <a:off x="5283420" y="2580637"/>
              <a:ext cx="1043935" cy="51085"/>
            </a:xfrm>
            <a:custGeom>
              <a:avLst/>
              <a:gdLst/>
              <a:ahLst/>
              <a:cxnLst/>
              <a:rect l="l" t="t" r="r" b="b"/>
              <a:pathLst>
                <a:path w="67722" h="3314" extrusionOk="0">
                  <a:moveTo>
                    <a:pt x="0" y="0"/>
                  </a:moveTo>
                  <a:lnTo>
                    <a:pt x="0" y="3070"/>
                  </a:lnTo>
                  <a:lnTo>
                    <a:pt x="67722" y="3313"/>
                  </a:lnTo>
                  <a:lnTo>
                    <a:pt x="67722" y="61"/>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3"/>
            <p:cNvSpPr/>
            <p:nvPr/>
          </p:nvSpPr>
          <p:spPr>
            <a:xfrm>
              <a:off x="5283420" y="2651383"/>
              <a:ext cx="1043935" cy="55771"/>
            </a:xfrm>
            <a:custGeom>
              <a:avLst/>
              <a:gdLst/>
              <a:ahLst/>
              <a:cxnLst/>
              <a:rect l="l" t="t" r="r" b="b"/>
              <a:pathLst>
                <a:path w="67722" h="3618" extrusionOk="0">
                  <a:moveTo>
                    <a:pt x="0" y="1"/>
                  </a:moveTo>
                  <a:lnTo>
                    <a:pt x="0" y="3040"/>
                  </a:lnTo>
                  <a:lnTo>
                    <a:pt x="67722" y="3618"/>
                  </a:lnTo>
                  <a:lnTo>
                    <a:pt x="67722" y="366"/>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3"/>
            <p:cNvSpPr/>
            <p:nvPr/>
          </p:nvSpPr>
          <p:spPr>
            <a:xfrm>
              <a:off x="5283420" y="2721682"/>
              <a:ext cx="1043935" cy="60458"/>
            </a:xfrm>
            <a:custGeom>
              <a:avLst/>
              <a:gdLst/>
              <a:ahLst/>
              <a:cxnLst/>
              <a:rect l="l" t="t" r="r" b="b"/>
              <a:pathLst>
                <a:path w="67722" h="3922" extrusionOk="0">
                  <a:moveTo>
                    <a:pt x="0" y="0"/>
                  </a:moveTo>
                  <a:lnTo>
                    <a:pt x="0" y="3070"/>
                  </a:lnTo>
                  <a:lnTo>
                    <a:pt x="67722" y="3921"/>
                  </a:lnTo>
                  <a:lnTo>
                    <a:pt x="67722" y="669"/>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3"/>
            <p:cNvSpPr/>
            <p:nvPr/>
          </p:nvSpPr>
          <p:spPr>
            <a:xfrm>
              <a:off x="5283420" y="2792428"/>
              <a:ext cx="1043935" cy="65144"/>
            </a:xfrm>
            <a:custGeom>
              <a:avLst/>
              <a:gdLst/>
              <a:ahLst/>
              <a:cxnLst/>
              <a:rect l="l" t="t" r="r" b="b"/>
              <a:pathLst>
                <a:path w="67722" h="4226" extrusionOk="0">
                  <a:moveTo>
                    <a:pt x="0" y="1"/>
                  </a:moveTo>
                  <a:lnTo>
                    <a:pt x="0" y="3040"/>
                  </a:lnTo>
                  <a:lnTo>
                    <a:pt x="67722" y="4226"/>
                  </a:lnTo>
                  <a:lnTo>
                    <a:pt x="67722" y="974"/>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3"/>
            <p:cNvSpPr/>
            <p:nvPr/>
          </p:nvSpPr>
          <p:spPr>
            <a:xfrm>
              <a:off x="5283420" y="2862727"/>
              <a:ext cx="1043935" cy="69830"/>
            </a:xfrm>
            <a:custGeom>
              <a:avLst/>
              <a:gdLst/>
              <a:ahLst/>
              <a:cxnLst/>
              <a:rect l="l" t="t" r="r" b="b"/>
              <a:pathLst>
                <a:path w="67722" h="4530" extrusionOk="0">
                  <a:moveTo>
                    <a:pt x="0" y="0"/>
                  </a:moveTo>
                  <a:lnTo>
                    <a:pt x="0" y="3070"/>
                  </a:lnTo>
                  <a:lnTo>
                    <a:pt x="67722" y="4529"/>
                  </a:lnTo>
                  <a:lnTo>
                    <a:pt x="67722" y="1277"/>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3"/>
            <p:cNvSpPr/>
            <p:nvPr/>
          </p:nvSpPr>
          <p:spPr>
            <a:xfrm>
              <a:off x="5283420" y="2933472"/>
              <a:ext cx="1043935" cy="74516"/>
            </a:xfrm>
            <a:custGeom>
              <a:avLst/>
              <a:gdLst/>
              <a:ahLst/>
              <a:cxnLst/>
              <a:rect l="l" t="t" r="r" b="b"/>
              <a:pathLst>
                <a:path w="67722" h="4834" extrusionOk="0">
                  <a:moveTo>
                    <a:pt x="0" y="1"/>
                  </a:moveTo>
                  <a:lnTo>
                    <a:pt x="0" y="3041"/>
                  </a:lnTo>
                  <a:lnTo>
                    <a:pt x="67722" y="4834"/>
                  </a:lnTo>
                  <a:lnTo>
                    <a:pt x="67722" y="1582"/>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3"/>
            <p:cNvSpPr/>
            <p:nvPr/>
          </p:nvSpPr>
          <p:spPr>
            <a:xfrm>
              <a:off x="5283420" y="3003771"/>
              <a:ext cx="1043935" cy="295197"/>
            </a:xfrm>
            <a:custGeom>
              <a:avLst/>
              <a:gdLst/>
              <a:ahLst/>
              <a:cxnLst/>
              <a:rect l="l" t="t" r="r" b="b"/>
              <a:pathLst>
                <a:path w="67722" h="19150" extrusionOk="0">
                  <a:moveTo>
                    <a:pt x="0" y="0"/>
                  </a:moveTo>
                  <a:lnTo>
                    <a:pt x="0" y="17083"/>
                  </a:lnTo>
                  <a:lnTo>
                    <a:pt x="67722" y="19150"/>
                  </a:lnTo>
                  <a:lnTo>
                    <a:pt x="67722" y="1885"/>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3"/>
            <p:cNvSpPr/>
            <p:nvPr/>
          </p:nvSpPr>
          <p:spPr>
            <a:xfrm>
              <a:off x="5283420" y="2130309"/>
              <a:ext cx="1043935" cy="73591"/>
            </a:xfrm>
            <a:custGeom>
              <a:avLst/>
              <a:gdLst/>
              <a:ahLst/>
              <a:cxnLst/>
              <a:rect l="l" t="t" r="r" b="b"/>
              <a:pathLst>
                <a:path w="67722" h="4774" extrusionOk="0">
                  <a:moveTo>
                    <a:pt x="67722" y="1"/>
                  </a:moveTo>
                  <a:lnTo>
                    <a:pt x="0" y="1794"/>
                  </a:lnTo>
                  <a:lnTo>
                    <a:pt x="0" y="2524"/>
                  </a:lnTo>
                  <a:cubicBezTo>
                    <a:pt x="912" y="3253"/>
                    <a:pt x="1824" y="4013"/>
                    <a:pt x="2705" y="4773"/>
                  </a:cubicBezTo>
                  <a:lnTo>
                    <a:pt x="67722" y="3253"/>
                  </a:lnTo>
                  <a:lnTo>
                    <a:pt x="6772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3"/>
            <p:cNvSpPr/>
            <p:nvPr/>
          </p:nvSpPr>
          <p:spPr>
            <a:xfrm>
              <a:off x="5351360" y="2205295"/>
              <a:ext cx="975538" cy="67949"/>
            </a:xfrm>
            <a:custGeom>
              <a:avLst/>
              <a:gdLst/>
              <a:ahLst/>
              <a:cxnLst/>
              <a:rect l="l" t="t" r="r" b="b"/>
              <a:pathLst>
                <a:path w="63285" h="4408" extrusionOk="0">
                  <a:moveTo>
                    <a:pt x="63284" y="0"/>
                  </a:moveTo>
                  <a:lnTo>
                    <a:pt x="0" y="1398"/>
                  </a:lnTo>
                  <a:cubicBezTo>
                    <a:pt x="517" y="1854"/>
                    <a:pt x="1034" y="2280"/>
                    <a:pt x="1551" y="2675"/>
                  </a:cubicBezTo>
                  <a:cubicBezTo>
                    <a:pt x="2250" y="3253"/>
                    <a:pt x="2949" y="3830"/>
                    <a:pt x="3648" y="4408"/>
                  </a:cubicBezTo>
                  <a:lnTo>
                    <a:pt x="63284" y="3253"/>
                  </a:lnTo>
                  <a:lnTo>
                    <a:pt x="632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3"/>
            <p:cNvSpPr/>
            <p:nvPr/>
          </p:nvSpPr>
          <p:spPr>
            <a:xfrm>
              <a:off x="5436181" y="2280727"/>
              <a:ext cx="891187" cy="61876"/>
            </a:xfrm>
            <a:custGeom>
              <a:avLst/>
              <a:gdLst/>
              <a:ahLst/>
              <a:cxnLst/>
              <a:rect l="l" t="t" r="r" b="b"/>
              <a:pathLst>
                <a:path w="57813" h="4014" extrusionOk="0">
                  <a:moveTo>
                    <a:pt x="57813" y="1"/>
                  </a:moveTo>
                  <a:lnTo>
                    <a:pt x="0" y="1004"/>
                  </a:lnTo>
                  <a:cubicBezTo>
                    <a:pt x="1246" y="2007"/>
                    <a:pt x="2493" y="3041"/>
                    <a:pt x="3769" y="4013"/>
                  </a:cubicBezTo>
                  <a:lnTo>
                    <a:pt x="57813" y="3253"/>
                  </a:lnTo>
                  <a:lnTo>
                    <a:pt x="5781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3"/>
            <p:cNvSpPr/>
            <p:nvPr/>
          </p:nvSpPr>
          <p:spPr>
            <a:xfrm>
              <a:off x="5523808" y="2355712"/>
              <a:ext cx="803569" cy="57637"/>
            </a:xfrm>
            <a:custGeom>
              <a:avLst/>
              <a:gdLst/>
              <a:ahLst/>
              <a:cxnLst/>
              <a:rect l="l" t="t" r="r" b="b"/>
              <a:pathLst>
                <a:path w="52129" h="3739" extrusionOk="0">
                  <a:moveTo>
                    <a:pt x="52129" y="0"/>
                  </a:moveTo>
                  <a:lnTo>
                    <a:pt x="0" y="669"/>
                  </a:lnTo>
                  <a:cubicBezTo>
                    <a:pt x="1307" y="1702"/>
                    <a:pt x="2584" y="2736"/>
                    <a:pt x="3891" y="3739"/>
                  </a:cubicBezTo>
                  <a:lnTo>
                    <a:pt x="52129" y="3253"/>
                  </a:lnTo>
                  <a:lnTo>
                    <a:pt x="5212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3"/>
            <p:cNvSpPr/>
            <p:nvPr/>
          </p:nvSpPr>
          <p:spPr>
            <a:xfrm>
              <a:off x="5614241" y="2431145"/>
              <a:ext cx="713144" cy="53444"/>
            </a:xfrm>
            <a:custGeom>
              <a:avLst/>
              <a:gdLst/>
              <a:ahLst/>
              <a:cxnLst/>
              <a:rect l="l" t="t" r="r" b="b"/>
              <a:pathLst>
                <a:path w="46263" h="3467" extrusionOk="0">
                  <a:moveTo>
                    <a:pt x="46263" y="1"/>
                  </a:moveTo>
                  <a:lnTo>
                    <a:pt x="0" y="366"/>
                  </a:lnTo>
                  <a:cubicBezTo>
                    <a:pt x="1338" y="1430"/>
                    <a:pt x="2675" y="2463"/>
                    <a:pt x="4043" y="3466"/>
                  </a:cubicBezTo>
                  <a:lnTo>
                    <a:pt x="46263" y="3253"/>
                  </a:lnTo>
                  <a:lnTo>
                    <a:pt x="462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3"/>
            <p:cNvSpPr/>
            <p:nvPr/>
          </p:nvSpPr>
          <p:spPr>
            <a:xfrm>
              <a:off x="5707957" y="2506130"/>
              <a:ext cx="619436" cy="50607"/>
            </a:xfrm>
            <a:custGeom>
              <a:avLst/>
              <a:gdLst/>
              <a:ahLst/>
              <a:cxnLst/>
              <a:rect l="l" t="t" r="r" b="b"/>
              <a:pathLst>
                <a:path w="40184" h="3283" extrusionOk="0">
                  <a:moveTo>
                    <a:pt x="40184" y="0"/>
                  </a:moveTo>
                  <a:lnTo>
                    <a:pt x="1" y="183"/>
                  </a:lnTo>
                  <a:cubicBezTo>
                    <a:pt x="1399" y="1216"/>
                    <a:pt x="2797" y="2250"/>
                    <a:pt x="4195" y="3283"/>
                  </a:cubicBezTo>
                  <a:lnTo>
                    <a:pt x="40184" y="3253"/>
                  </a:lnTo>
                  <a:lnTo>
                    <a:pt x="401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3"/>
            <p:cNvSpPr/>
            <p:nvPr/>
          </p:nvSpPr>
          <p:spPr>
            <a:xfrm>
              <a:off x="5805420" y="2581100"/>
              <a:ext cx="521983" cy="50623"/>
            </a:xfrm>
            <a:custGeom>
              <a:avLst/>
              <a:gdLst/>
              <a:ahLst/>
              <a:cxnLst/>
              <a:rect l="l" t="t" r="r" b="b"/>
              <a:pathLst>
                <a:path w="33862" h="3284" extrusionOk="0">
                  <a:moveTo>
                    <a:pt x="1" y="1"/>
                  </a:moveTo>
                  <a:lnTo>
                    <a:pt x="1" y="1"/>
                  </a:lnTo>
                  <a:cubicBezTo>
                    <a:pt x="1430" y="1064"/>
                    <a:pt x="2889" y="2128"/>
                    <a:pt x="4348" y="3162"/>
                  </a:cubicBezTo>
                  <a:lnTo>
                    <a:pt x="33862" y="3283"/>
                  </a:lnTo>
                  <a:lnTo>
                    <a:pt x="33862" y="31"/>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3"/>
            <p:cNvSpPr/>
            <p:nvPr/>
          </p:nvSpPr>
          <p:spPr>
            <a:xfrm>
              <a:off x="5906166" y="2654667"/>
              <a:ext cx="421246" cy="52488"/>
            </a:xfrm>
            <a:custGeom>
              <a:avLst/>
              <a:gdLst/>
              <a:ahLst/>
              <a:cxnLst/>
              <a:rect l="l" t="t" r="r" b="b"/>
              <a:pathLst>
                <a:path w="27327" h="3405" extrusionOk="0">
                  <a:moveTo>
                    <a:pt x="1" y="1"/>
                  </a:moveTo>
                  <a:lnTo>
                    <a:pt x="1" y="1"/>
                  </a:lnTo>
                  <a:cubicBezTo>
                    <a:pt x="1490" y="1064"/>
                    <a:pt x="2980" y="2128"/>
                    <a:pt x="4469" y="3192"/>
                  </a:cubicBezTo>
                  <a:lnTo>
                    <a:pt x="27327" y="3405"/>
                  </a:lnTo>
                  <a:lnTo>
                    <a:pt x="27327" y="153"/>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3"/>
            <p:cNvSpPr/>
            <p:nvPr/>
          </p:nvSpPr>
          <p:spPr>
            <a:xfrm>
              <a:off x="6009733" y="2728712"/>
              <a:ext cx="317688" cy="53428"/>
            </a:xfrm>
            <a:custGeom>
              <a:avLst/>
              <a:gdLst/>
              <a:ahLst/>
              <a:cxnLst/>
              <a:rect l="l" t="t" r="r" b="b"/>
              <a:pathLst>
                <a:path w="20609" h="3466" extrusionOk="0">
                  <a:moveTo>
                    <a:pt x="0" y="0"/>
                  </a:moveTo>
                  <a:lnTo>
                    <a:pt x="0" y="0"/>
                  </a:lnTo>
                  <a:cubicBezTo>
                    <a:pt x="1520" y="1094"/>
                    <a:pt x="3070" y="2189"/>
                    <a:pt x="4590" y="3252"/>
                  </a:cubicBezTo>
                  <a:lnTo>
                    <a:pt x="20609" y="3465"/>
                  </a:lnTo>
                  <a:lnTo>
                    <a:pt x="20609" y="213"/>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3"/>
            <p:cNvSpPr/>
            <p:nvPr/>
          </p:nvSpPr>
          <p:spPr>
            <a:xfrm>
              <a:off x="6116569" y="2804144"/>
              <a:ext cx="210862" cy="52966"/>
            </a:xfrm>
            <a:custGeom>
              <a:avLst/>
              <a:gdLst/>
              <a:ahLst/>
              <a:cxnLst/>
              <a:rect l="l" t="t" r="r" b="b"/>
              <a:pathLst>
                <a:path w="13679" h="3436" extrusionOk="0">
                  <a:moveTo>
                    <a:pt x="1" y="1"/>
                  </a:moveTo>
                  <a:lnTo>
                    <a:pt x="1" y="1"/>
                  </a:lnTo>
                  <a:cubicBezTo>
                    <a:pt x="1520" y="1095"/>
                    <a:pt x="3071" y="2189"/>
                    <a:pt x="4651" y="3284"/>
                  </a:cubicBezTo>
                  <a:lnTo>
                    <a:pt x="13679" y="3436"/>
                  </a:lnTo>
                  <a:lnTo>
                    <a:pt x="13679" y="183"/>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3"/>
            <p:cNvSpPr/>
            <p:nvPr/>
          </p:nvSpPr>
          <p:spPr>
            <a:xfrm>
              <a:off x="6224823" y="2880532"/>
              <a:ext cx="102155" cy="52026"/>
            </a:xfrm>
            <a:custGeom>
              <a:avLst/>
              <a:gdLst/>
              <a:ahLst/>
              <a:cxnLst/>
              <a:rect l="l" t="t" r="r" b="b"/>
              <a:pathLst>
                <a:path w="6627" h="3375" extrusionOk="0">
                  <a:moveTo>
                    <a:pt x="0" y="0"/>
                  </a:moveTo>
                  <a:lnTo>
                    <a:pt x="4742" y="3344"/>
                  </a:lnTo>
                  <a:lnTo>
                    <a:pt x="6626" y="3374"/>
                  </a:lnTo>
                  <a:lnTo>
                    <a:pt x="6626" y="122"/>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3"/>
            <p:cNvSpPr/>
            <p:nvPr/>
          </p:nvSpPr>
          <p:spPr>
            <a:xfrm>
              <a:off x="4901988" y="3121614"/>
              <a:ext cx="124646" cy="237345"/>
            </a:xfrm>
            <a:custGeom>
              <a:avLst/>
              <a:gdLst/>
              <a:ahLst/>
              <a:cxnLst/>
              <a:rect l="l" t="t" r="r" b="b"/>
              <a:pathLst>
                <a:path w="8086" h="15397" extrusionOk="0">
                  <a:moveTo>
                    <a:pt x="2885" y="1"/>
                  </a:moveTo>
                  <a:cubicBezTo>
                    <a:pt x="1917" y="1"/>
                    <a:pt x="937" y="127"/>
                    <a:pt x="0" y="381"/>
                  </a:cubicBezTo>
                  <a:cubicBezTo>
                    <a:pt x="1368" y="958"/>
                    <a:pt x="1702" y="2721"/>
                    <a:pt x="1854" y="4180"/>
                  </a:cubicBezTo>
                  <a:cubicBezTo>
                    <a:pt x="2219" y="7919"/>
                    <a:pt x="2614" y="11506"/>
                    <a:pt x="2523" y="15396"/>
                  </a:cubicBezTo>
                  <a:lnTo>
                    <a:pt x="8085" y="15305"/>
                  </a:lnTo>
                  <a:cubicBezTo>
                    <a:pt x="7781" y="11718"/>
                    <a:pt x="7508" y="8132"/>
                    <a:pt x="7204" y="4545"/>
                  </a:cubicBezTo>
                  <a:cubicBezTo>
                    <a:pt x="7113" y="3512"/>
                    <a:pt x="7021" y="2417"/>
                    <a:pt x="6444" y="1566"/>
                  </a:cubicBezTo>
                  <a:cubicBezTo>
                    <a:pt x="5745" y="654"/>
                    <a:pt x="4651" y="77"/>
                    <a:pt x="3465" y="16"/>
                  </a:cubicBezTo>
                  <a:cubicBezTo>
                    <a:pt x="3273" y="6"/>
                    <a:pt x="3079" y="1"/>
                    <a:pt x="28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3"/>
            <p:cNvSpPr/>
            <p:nvPr/>
          </p:nvSpPr>
          <p:spPr>
            <a:xfrm>
              <a:off x="4148959" y="3363158"/>
              <a:ext cx="320971" cy="1043025"/>
            </a:xfrm>
            <a:custGeom>
              <a:avLst/>
              <a:gdLst/>
              <a:ahLst/>
              <a:cxnLst/>
              <a:rect l="l" t="t" r="r" b="b"/>
              <a:pathLst>
                <a:path w="20822" h="67663" extrusionOk="0">
                  <a:moveTo>
                    <a:pt x="19748" y="0"/>
                  </a:moveTo>
                  <a:cubicBezTo>
                    <a:pt x="19731" y="0"/>
                    <a:pt x="19714" y="1"/>
                    <a:pt x="19697" y="2"/>
                  </a:cubicBezTo>
                  <a:cubicBezTo>
                    <a:pt x="19058" y="2"/>
                    <a:pt x="18541" y="488"/>
                    <a:pt x="18541" y="1126"/>
                  </a:cubicBezTo>
                  <a:lnTo>
                    <a:pt x="18450" y="59759"/>
                  </a:lnTo>
                  <a:lnTo>
                    <a:pt x="2280" y="65687"/>
                  </a:lnTo>
                  <a:lnTo>
                    <a:pt x="2280" y="2129"/>
                  </a:lnTo>
                  <a:cubicBezTo>
                    <a:pt x="2280" y="1370"/>
                    <a:pt x="1710" y="990"/>
                    <a:pt x="1140" y="990"/>
                  </a:cubicBezTo>
                  <a:cubicBezTo>
                    <a:pt x="570" y="990"/>
                    <a:pt x="0" y="1370"/>
                    <a:pt x="0" y="2129"/>
                  </a:cubicBezTo>
                  <a:lnTo>
                    <a:pt x="0" y="67662"/>
                  </a:lnTo>
                  <a:lnTo>
                    <a:pt x="3526" y="67662"/>
                  </a:lnTo>
                  <a:lnTo>
                    <a:pt x="20730" y="61340"/>
                  </a:lnTo>
                  <a:lnTo>
                    <a:pt x="20821" y="1126"/>
                  </a:lnTo>
                  <a:cubicBezTo>
                    <a:pt x="20821" y="506"/>
                    <a:pt x="20333" y="0"/>
                    <a:pt x="197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3"/>
            <p:cNvSpPr/>
            <p:nvPr/>
          </p:nvSpPr>
          <p:spPr>
            <a:xfrm>
              <a:off x="5536928" y="3488277"/>
              <a:ext cx="449825" cy="1028967"/>
            </a:xfrm>
            <a:custGeom>
              <a:avLst/>
              <a:gdLst/>
              <a:ahLst/>
              <a:cxnLst/>
              <a:rect l="l" t="t" r="r" b="b"/>
              <a:pathLst>
                <a:path w="29181" h="66751" extrusionOk="0">
                  <a:moveTo>
                    <a:pt x="28079" y="0"/>
                  </a:moveTo>
                  <a:cubicBezTo>
                    <a:pt x="28061" y="0"/>
                    <a:pt x="28043" y="1"/>
                    <a:pt x="28025" y="1"/>
                  </a:cubicBezTo>
                  <a:cubicBezTo>
                    <a:pt x="27387" y="1"/>
                    <a:pt x="26900" y="518"/>
                    <a:pt x="26900" y="1126"/>
                  </a:cubicBezTo>
                  <a:lnTo>
                    <a:pt x="26900" y="56355"/>
                  </a:lnTo>
                  <a:lnTo>
                    <a:pt x="2280" y="64926"/>
                  </a:lnTo>
                  <a:lnTo>
                    <a:pt x="2280" y="2129"/>
                  </a:lnTo>
                  <a:cubicBezTo>
                    <a:pt x="2280" y="1369"/>
                    <a:pt x="1710" y="989"/>
                    <a:pt x="1140" y="989"/>
                  </a:cubicBezTo>
                  <a:cubicBezTo>
                    <a:pt x="570" y="989"/>
                    <a:pt x="0" y="1369"/>
                    <a:pt x="0" y="2129"/>
                  </a:cubicBezTo>
                  <a:lnTo>
                    <a:pt x="0" y="66750"/>
                  </a:lnTo>
                  <a:lnTo>
                    <a:pt x="3982" y="66750"/>
                  </a:lnTo>
                  <a:lnTo>
                    <a:pt x="29180" y="57966"/>
                  </a:lnTo>
                  <a:lnTo>
                    <a:pt x="29180" y="1126"/>
                  </a:lnTo>
                  <a:cubicBezTo>
                    <a:pt x="29180" y="506"/>
                    <a:pt x="28692" y="0"/>
                    <a:pt x="280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3"/>
            <p:cNvSpPr/>
            <p:nvPr/>
          </p:nvSpPr>
          <p:spPr>
            <a:xfrm>
              <a:off x="3722541" y="3292505"/>
              <a:ext cx="2392886" cy="295521"/>
            </a:xfrm>
            <a:custGeom>
              <a:avLst/>
              <a:gdLst/>
              <a:ahLst/>
              <a:cxnLst/>
              <a:rect l="l" t="t" r="r" b="b"/>
              <a:pathLst>
                <a:path w="155231" h="19171" extrusionOk="0">
                  <a:moveTo>
                    <a:pt x="58324" y="1"/>
                  </a:moveTo>
                  <a:cubicBezTo>
                    <a:pt x="39837" y="1"/>
                    <a:pt x="21488" y="1350"/>
                    <a:pt x="3708" y="4372"/>
                  </a:cubicBezTo>
                  <a:lnTo>
                    <a:pt x="0" y="11272"/>
                  </a:lnTo>
                  <a:cubicBezTo>
                    <a:pt x="9329" y="9736"/>
                    <a:pt x="19288" y="9097"/>
                    <a:pt x="29506" y="9097"/>
                  </a:cubicBezTo>
                  <a:cubicBezTo>
                    <a:pt x="54076" y="9097"/>
                    <a:pt x="80142" y="12791"/>
                    <a:pt x="102555" y="16591"/>
                  </a:cubicBezTo>
                  <a:cubicBezTo>
                    <a:pt x="108270" y="17564"/>
                    <a:pt x="113923" y="18688"/>
                    <a:pt x="119698" y="19083"/>
                  </a:cubicBezTo>
                  <a:cubicBezTo>
                    <a:pt x="120602" y="19143"/>
                    <a:pt x="121521" y="19170"/>
                    <a:pt x="122451" y="19170"/>
                  </a:cubicBezTo>
                  <a:cubicBezTo>
                    <a:pt x="133005" y="19170"/>
                    <a:pt x="145117" y="15598"/>
                    <a:pt x="155200" y="13643"/>
                  </a:cubicBezTo>
                  <a:cubicBezTo>
                    <a:pt x="154988" y="12244"/>
                    <a:pt x="155231" y="11728"/>
                    <a:pt x="155200" y="10846"/>
                  </a:cubicBezTo>
                  <a:cubicBezTo>
                    <a:pt x="124053" y="4209"/>
                    <a:pt x="90972" y="1"/>
                    <a:pt x="583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3"/>
            <p:cNvSpPr/>
            <p:nvPr/>
          </p:nvSpPr>
          <p:spPr>
            <a:xfrm>
              <a:off x="3723944" y="3292489"/>
              <a:ext cx="2391021" cy="251958"/>
            </a:xfrm>
            <a:custGeom>
              <a:avLst/>
              <a:gdLst/>
              <a:ahLst/>
              <a:cxnLst/>
              <a:rect l="l" t="t" r="r" b="b"/>
              <a:pathLst>
                <a:path w="155110" h="16345" extrusionOk="0">
                  <a:moveTo>
                    <a:pt x="58262" y="0"/>
                  </a:moveTo>
                  <a:cubicBezTo>
                    <a:pt x="39765" y="0"/>
                    <a:pt x="21407" y="1349"/>
                    <a:pt x="3617" y="4373"/>
                  </a:cubicBezTo>
                  <a:lnTo>
                    <a:pt x="0" y="9783"/>
                  </a:lnTo>
                  <a:lnTo>
                    <a:pt x="1094" y="9601"/>
                  </a:lnTo>
                  <a:cubicBezTo>
                    <a:pt x="11368" y="7965"/>
                    <a:pt x="22389" y="7276"/>
                    <a:pt x="33666" y="7276"/>
                  </a:cubicBezTo>
                  <a:cubicBezTo>
                    <a:pt x="56953" y="7276"/>
                    <a:pt x="81330" y="10212"/>
                    <a:pt x="102464" y="13796"/>
                  </a:cubicBezTo>
                  <a:cubicBezTo>
                    <a:pt x="108179" y="14768"/>
                    <a:pt x="113832" y="15893"/>
                    <a:pt x="119607" y="16258"/>
                  </a:cubicBezTo>
                  <a:cubicBezTo>
                    <a:pt x="120511" y="16317"/>
                    <a:pt x="121430" y="16345"/>
                    <a:pt x="122360" y="16345"/>
                  </a:cubicBezTo>
                  <a:cubicBezTo>
                    <a:pt x="132914" y="16345"/>
                    <a:pt x="145026" y="12772"/>
                    <a:pt x="155109" y="10817"/>
                  </a:cubicBezTo>
                  <a:cubicBezTo>
                    <a:pt x="123971" y="4201"/>
                    <a:pt x="90901" y="0"/>
                    <a:pt x="582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3"/>
            <p:cNvSpPr/>
            <p:nvPr/>
          </p:nvSpPr>
          <p:spPr>
            <a:xfrm>
              <a:off x="5130181" y="3375029"/>
              <a:ext cx="178537" cy="104051"/>
            </a:xfrm>
            <a:custGeom>
              <a:avLst/>
              <a:gdLst/>
              <a:ahLst/>
              <a:cxnLst/>
              <a:rect l="l" t="t" r="r" b="b"/>
              <a:pathLst>
                <a:path w="11582" h="6750" extrusionOk="0">
                  <a:moveTo>
                    <a:pt x="5412" y="0"/>
                  </a:moveTo>
                  <a:cubicBezTo>
                    <a:pt x="4723" y="0"/>
                    <a:pt x="4027" y="97"/>
                    <a:pt x="3344" y="296"/>
                  </a:cubicBezTo>
                  <a:cubicBezTo>
                    <a:pt x="2220" y="569"/>
                    <a:pt x="1247" y="1299"/>
                    <a:pt x="578" y="2271"/>
                  </a:cubicBezTo>
                  <a:cubicBezTo>
                    <a:pt x="1" y="3274"/>
                    <a:pt x="1" y="4642"/>
                    <a:pt x="761" y="5493"/>
                  </a:cubicBezTo>
                  <a:cubicBezTo>
                    <a:pt x="1429" y="6253"/>
                    <a:pt x="2524" y="6496"/>
                    <a:pt x="3527" y="6587"/>
                  </a:cubicBezTo>
                  <a:cubicBezTo>
                    <a:pt x="4411" y="6680"/>
                    <a:pt x="4771" y="6749"/>
                    <a:pt x="5242" y="6749"/>
                  </a:cubicBezTo>
                  <a:cubicBezTo>
                    <a:pt x="5548" y="6749"/>
                    <a:pt x="5901" y="6720"/>
                    <a:pt x="6475" y="6648"/>
                  </a:cubicBezTo>
                  <a:cubicBezTo>
                    <a:pt x="7326" y="6557"/>
                    <a:pt x="9028" y="5676"/>
                    <a:pt x="9758" y="5220"/>
                  </a:cubicBezTo>
                  <a:cubicBezTo>
                    <a:pt x="10487" y="4733"/>
                    <a:pt x="11581" y="4521"/>
                    <a:pt x="11460" y="3700"/>
                  </a:cubicBezTo>
                  <a:cubicBezTo>
                    <a:pt x="11338" y="3122"/>
                    <a:pt x="11065" y="2606"/>
                    <a:pt x="10639" y="2211"/>
                  </a:cubicBezTo>
                  <a:cubicBezTo>
                    <a:pt x="9247" y="774"/>
                    <a:pt x="7358" y="0"/>
                    <a:pt x="54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3"/>
            <p:cNvSpPr/>
            <p:nvPr/>
          </p:nvSpPr>
          <p:spPr>
            <a:xfrm>
              <a:off x="5127838" y="3354402"/>
              <a:ext cx="178999" cy="104175"/>
            </a:xfrm>
            <a:custGeom>
              <a:avLst/>
              <a:gdLst/>
              <a:ahLst/>
              <a:cxnLst/>
              <a:rect l="l" t="t" r="r" b="b"/>
              <a:pathLst>
                <a:path w="11612" h="6758" extrusionOk="0">
                  <a:moveTo>
                    <a:pt x="5429" y="1"/>
                  </a:moveTo>
                  <a:cubicBezTo>
                    <a:pt x="4742" y="1"/>
                    <a:pt x="4050" y="98"/>
                    <a:pt x="3375" y="296"/>
                  </a:cubicBezTo>
                  <a:cubicBezTo>
                    <a:pt x="2220" y="600"/>
                    <a:pt x="1247" y="1299"/>
                    <a:pt x="609" y="2272"/>
                  </a:cubicBezTo>
                  <a:cubicBezTo>
                    <a:pt x="1" y="3275"/>
                    <a:pt x="1" y="4643"/>
                    <a:pt x="791" y="5524"/>
                  </a:cubicBezTo>
                  <a:cubicBezTo>
                    <a:pt x="1460" y="6284"/>
                    <a:pt x="2524" y="6497"/>
                    <a:pt x="3527" y="6588"/>
                  </a:cubicBezTo>
                  <a:cubicBezTo>
                    <a:pt x="4458" y="6685"/>
                    <a:pt x="4807" y="6757"/>
                    <a:pt x="5318" y="6757"/>
                  </a:cubicBezTo>
                  <a:cubicBezTo>
                    <a:pt x="5607" y="6757"/>
                    <a:pt x="5948" y="6734"/>
                    <a:pt x="6475" y="6679"/>
                  </a:cubicBezTo>
                  <a:cubicBezTo>
                    <a:pt x="7326" y="6588"/>
                    <a:pt x="9059" y="5676"/>
                    <a:pt x="9758" y="5220"/>
                  </a:cubicBezTo>
                  <a:cubicBezTo>
                    <a:pt x="10487" y="4764"/>
                    <a:pt x="11612" y="4521"/>
                    <a:pt x="11490" y="3700"/>
                  </a:cubicBezTo>
                  <a:cubicBezTo>
                    <a:pt x="11369" y="3123"/>
                    <a:pt x="11065" y="2606"/>
                    <a:pt x="10670" y="2211"/>
                  </a:cubicBezTo>
                  <a:cubicBezTo>
                    <a:pt x="9278" y="774"/>
                    <a:pt x="7372" y="1"/>
                    <a:pt x="542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3"/>
            <p:cNvSpPr/>
            <p:nvPr/>
          </p:nvSpPr>
          <p:spPr>
            <a:xfrm>
              <a:off x="4514929" y="3324802"/>
              <a:ext cx="598811" cy="95573"/>
            </a:xfrm>
            <a:custGeom>
              <a:avLst/>
              <a:gdLst/>
              <a:ahLst/>
              <a:cxnLst/>
              <a:rect l="l" t="t" r="r" b="b"/>
              <a:pathLst>
                <a:path w="38846" h="6200" extrusionOk="0">
                  <a:moveTo>
                    <a:pt x="15647" y="1"/>
                  </a:moveTo>
                  <a:cubicBezTo>
                    <a:pt x="11036" y="1"/>
                    <a:pt x="6463" y="363"/>
                    <a:pt x="1976" y="1456"/>
                  </a:cubicBezTo>
                  <a:cubicBezTo>
                    <a:pt x="1064" y="1669"/>
                    <a:pt x="0" y="2155"/>
                    <a:pt x="61" y="3098"/>
                  </a:cubicBezTo>
                  <a:cubicBezTo>
                    <a:pt x="122" y="3584"/>
                    <a:pt x="486" y="4010"/>
                    <a:pt x="1003" y="4192"/>
                  </a:cubicBezTo>
                  <a:cubicBezTo>
                    <a:pt x="1359" y="4281"/>
                    <a:pt x="1732" y="4337"/>
                    <a:pt x="2108" y="4337"/>
                  </a:cubicBezTo>
                  <a:cubicBezTo>
                    <a:pt x="2246" y="4337"/>
                    <a:pt x="2385" y="4330"/>
                    <a:pt x="2523" y="4313"/>
                  </a:cubicBezTo>
                  <a:cubicBezTo>
                    <a:pt x="4502" y="4259"/>
                    <a:pt x="6484" y="4224"/>
                    <a:pt x="8468" y="4224"/>
                  </a:cubicBezTo>
                  <a:cubicBezTo>
                    <a:pt x="14194" y="4224"/>
                    <a:pt x="19927" y="4513"/>
                    <a:pt x="25593" y="5438"/>
                  </a:cubicBezTo>
                  <a:cubicBezTo>
                    <a:pt x="27569" y="5742"/>
                    <a:pt x="29545" y="6168"/>
                    <a:pt x="31581" y="6198"/>
                  </a:cubicBezTo>
                  <a:cubicBezTo>
                    <a:pt x="31663" y="6199"/>
                    <a:pt x="31745" y="6200"/>
                    <a:pt x="31828" y="6200"/>
                  </a:cubicBezTo>
                  <a:cubicBezTo>
                    <a:pt x="33756" y="6200"/>
                    <a:pt x="35725" y="5852"/>
                    <a:pt x="37387" y="4861"/>
                  </a:cubicBezTo>
                  <a:cubicBezTo>
                    <a:pt x="38147" y="4405"/>
                    <a:pt x="38846" y="3675"/>
                    <a:pt x="38724" y="2824"/>
                  </a:cubicBezTo>
                  <a:cubicBezTo>
                    <a:pt x="38603" y="2186"/>
                    <a:pt x="38177" y="1669"/>
                    <a:pt x="37569" y="1456"/>
                  </a:cubicBezTo>
                  <a:cubicBezTo>
                    <a:pt x="36992" y="1244"/>
                    <a:pt x="36353" y="1152"/>
                    <a:pt x="35746" y="1152"/>
                  </a:cubicBezTo>
                  <a:cubicBezTo>
                    <a:pt x="29062" y="757"/>
                    <a:pt x="22314" y="1"/>
                    <a:pt x="156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3"/>
            <p:cNvSpPr/>
            <p:nvPr/>
          </p:nvSpPr>
          <p:spPr>
            <a:xfrm>
              <a:off x="4478376" y="3328887"/>
              <a:ext cx="598811" cy="95712"/>
            </a:xfrm>
            <a:custGeom>
              <a:avLst/>
              <a:gdLst/>
              <a:ahLst/>
              <a:cxnLst/>
              <a:rect l="l" t="t" r="r" b="b"/>
              <a:pathLst>
                <a:path w="38846" h="6209" extrusionOk="0">
                  <a:moveTo>
                    <a:pt x="15604" y="1"/>
                  </a:moveTo>
                  <a:cubicBezTo>
                    <a:pt x="11007" y="1"/>
                    <a:pt x="6448" y="357"/>
                    <a:pt x="1976" y="1434"/>
                  </a:cubicBezTo>
                  <a:cubicBezTo>
                    <a:pt x="1064" y="1678"/>
                    <a:pt x="0" y="2194"/>
                    <a:pt x="61" y="3076"/>
                  </a:cubicBezTo>
                  <a:cubicBezTo>
                    <a:pt x="122" y="3593"/>
                    <a:pt x="487" y="4018"/>
                    <a:pt x="1003" y="4170"/>
                  </a:cubicBezTo>
                  <a:cubicBezTo>
                    <a:pt x="1364" y="4283"/>
                    <a:pt x="1741" y="4345"/>
                    <a:pt x="2123" y="4345"/>
                  </a:cubicBezTo>
                  <a:cubicBezTo>
                    <a:pt x="2256" y="4345"/>
                    <a:pt x="2390" y="4338"/>
                    <a:pt x="2523" y="4322"/>
                  </a:cubicBezTo>
                  <a:cubicBezTo>
                    <a:pt x="4502" y="4267"/>
                    <a:pt x="6485" y="4233"/>
                    <a:pt x="8468" y="4233"/>
                  </a:cubicBezTo>
                  <a:cubicBezTo>
                    <a:pt x="14194" y="4233"/>
                    <a:pt x="19927" y="4521"/>
                    <a:pt x="25593" y="5447"/>
                  </a:cubicBezTo>
                  <a:cubicBezTo>
                    <a:pt x="27569" y="5751"/>
                    <a:pt x="29545" y="6176"/>
                    <a:pt x="31551" y="6207"/>
                  </a:cubicBezTo>
                  <a:cubicBezTo>
                    <a:pt x="31634" y="6208"/>
                    <a:pt x="31718" y="6208"/>
                    <a:pt x="31801" y="6208"/>
                  </a:cubicBezTo>
                  <a:cubicBezTo>
                    <a:pt x="33756" y="6208"/>
                    <a:pt x="35724" y="5860"/>
                    <a:pt x="37357" y="4869"/>
                  </a:cubicBezTo>
                  <a:cubicBezTo>
                    <a:pt x="38117" y="4413"/>
                    <a:pt x="38846" y="3684"/>
                    <a:pt x="38724" y="2802"/>
                  </a:cubicBezTo>
                  <a:cubicBezTo>
                    <a:pt x="38603" y="2194"/>
                    <a:pt x="38177" y="1678"/>
                    <a:pt x="37569" y="1465"/>
                  </a:cubicBezTo>
                  <a:cubicBezTo>
                    <a:pt x="36992" y="1252"/>
                    <a:pt x="36354" y="1130"/>
                    <a:pt x="35746" y="1130"/>
                  </a:cubicBezTo>
                  <a:cubicBezTo>
                    <a:pt x="29047" y="752"/>
                    <a:pt x="22285" y="1"/>
                    <a:pt x="1560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3"/>
            <p:cNvSpPr/>
            <p:nvPr/>
          </p:nvSpPr>
          <p:spPr>
            <a:xfrm>
              <a:off x="4239391" y="2585925"/>
              <a:ext cx="1171386" cy="664279"/>
            </a:xfrm>
            <a:custGeom>
              <a:avLst/>
              <a:gdLst/>
              <a:ahLst/>
              <a:cxnLst/>
              <a:rect l="l" t="t" r="r" b="b"/>
              <a:pathLst>
                <a:path w="75990" h="43093" extrusionOk="0">
                  <a:moveTo>
                    <a:pt x="61609" y="1"/>
                  </a:moveTo>
                  <a:cubicBezTo>
                    <a:pt x="40776" y="1"/>
                    <a:pt x="20017" y="3003"/>
                    <a:pt x="0" y="8958"/>
                  </a:cubicBezTo>
                  <a:lnTo>
                    <a:pt x="61" y="43092"/>
                  </a:lnTo>
                  <a:cubicBezTo>
                    <a:pt x="13325" y="41177"/>
                    <a:pt x="26684" y="40224"/>
                    <a:pt x="40045" y="40224"/>
                  </a:cubicBezTo>
                  <a:cubicBezTo>
                    <a:pt x="51701" y="40224"/>
                    <a:pt x="63358" y="40949"/>
                    <a:pt x="74956" y="42393"/>
                  </a:cubicBezTo>
                  <a:lnTo>
                    <a:pt x="75990" y="478"/>
                  </a:lnTo>
                  <a:cubicBezTo>
                    <a:pt x="71198" y="159"/>
                    <a:pt x="66401" y="1"/>
                    <a:pt x="616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3"/>
            <p:cNvSpPr/>
            <p:nvPr/>
          </p:nvSpPr>
          <p:spPr>
            <a:xfrm>
              <a:off x="4255317" y="2599153"/>
              <a:ext cx="1119391" cy="626219"/>
            </a:xfrm>
            <a:custGeom>
              <a:avLst/>
              <a:gdLst/>
              <a:ahLst/>
              <a:cxnLst/>
              <a:rect l="l" t="t" r="r" b="b"/>
              <a:pathLst>
                <a:path w="72617" h="40624" extrusionOk="0">
                  <a:moveTo>
                    <a:pt x="58206" y="0"/>
                  </a:moveTo>
                  <a:cubicBezTo>
                    <a:pt x="38566" y="0"/>
                    <a:pt x="18990" y="2787"/>
                    <a:pt x="62" y="8283"/>
                  </a:cubicBezTo>
                  <a:lnTo>
                    <a:pt x="1" y="40623"/>
                  </a:lnTo>
                  <a:cubicBezTo>
                    <a:pt x="12394" y="38876"/>
                    <a:pt x="24879" y="38008"/>
                    <a:pt x="37364" y="38008"/>
                  </a:cubicBezTo>
                  <a:cubicBezTo>
                    <a:pt x="48763" y="38008"/>
                    <a:pt x="60162" y="38731"/>
                    <a:pt x="71492" y="40168"/>
                  </a:cubicBezTo>
                  <a:lnTo>
                    <a:pt x="72616" y="501"/>
                  </a:lnTo>
                  <a:cubicBezTo>
                    <a:pt x="67815" y="167"/>
                    <a:pt x="63008" y="0"/>
                    <a:pt x="5820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3"/>
            <p:cNvSpPr/>
            <p:nvPr/>
          </p:nvSpPr>
          <p:spPr>
            <a:xfrm>
              <a:off x="4256257" y="2599153"/>
              <a:ext cx="1118451" cy="178290"/>
            </a:xfrm>
            <a:custGeom>
              <a:avLst/>
              <a:gdLst/>
              <a:ahLst/>
              <a:cxnLst/>
              <a:rect l="l" t="t" r="r" b="b"/>
              <a:pathLst>
                <a:path w="72556" h="11566" extrusionOk="0">
                  <a:moveTo>
                    <a:pt x="58131" y="0"/>
                  </a:moveTo>
                  <a:cubicBezTo>
                    <a:pt x="38476" y="0"/>
                    <a:pt x="18905" y="2787"/>
                    <a:pt x="1" y="8283"/>
                  </a:cubicBezTo>
                  <a:lnTo>
                    <a:pt x="1" y="11565"/>
                  </a:lnTo>
                  <a:cubicBezTo>
                    <a:pt x="16717" y="4954"/>
                    <a:pt x="34624" y="2598"/>
                    <a:pt x="52670" y="2598"/>
                  </a:cubicBezTo>
                  <a:cubicBezTo>
                    <a:pt x="59267" y="2598"/>
                    <a:pt x="65882" y="2913"/>
                    <a:pt x="72464" y="3450"/>
                  </a:cubicBezTo>
                  <a:lnTo>
                    <a:pt x="72555" y="501"/>
                  </a:lnTo>
                  <a:cubicBezTo>
                    <a:pt x="67748" y="167"/>
                    <a:pt x="62937" y="0"/>
                    <a:pt x="581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3"/>
            <p:cNvSpPr/>
            <p:nvPr/>
          </p:nvSpPr>
          <p:spPr>
            <a:xfrm>
              <a:off x="4255317" y="2735264"/>
              <a:ext cx="1116108" cy="497149"/>
            </a:xfrm>
            <a:custGeom>
              <a:avLst/>
              <a:gdLst/>
              <a:ahLst/>
              <a:cxnLst/>
              <a:rect l="l" t="t" r="r" b="b"/>
              <a:pathLst>
                <a:path w="72404" h="32251" extrusionOk="0">
                  <a:moveTo>
                    <a:pt x="72403" y="1"/>
                  </a:moveTo>
                  <a:cubicBezTo>
                    <a:pt x="55868" y="5958"/>
                    <a:pt x="39181" y="11703"/>
                    <a:pt x="21916" y="16597"/>
                  </a:cubicBezTo>
                  <a:cubicBezTo>
                    <a:pt x="19439" y="17310"/>
                    <a:pt x="17014" y="17626"/>
                    <a:pt x="14641" y="17626"/>
                  </a:cubicBezTo>
                  <a:cubicBezTo>
                    <a:pt x="9530" y="17626"/>
                    <a:pt x="4660" y="16161"/>
                    <a:pt x="31" y="14043"/>
                  </a:cubicBezTo>
                  <a:lnTo>
                    <a:pt x="1" y="32250"/>
                  </a:lnTo>
                  <a:cubicBezTo>
                    <a:pt x="12394" y="30519"/>
                    <a:pt x="24878" y="29650"/>
                    <a:pt x="37363" y="29650"/>
                  </a:cubicBezTo>
                  <a:cubicBezTo>
                    <a:pt x="48762" y="29650"/>
                    <a:pt x="60162" y="30374"/>
                    <a:pt x="71492" y="31825"/>
                  </a:cubicBezTo>
                  <a:lnTo>
                    <a:pt x="724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3"/>
            <p:cNvSpPr/>
            <p:nvPr/>
          </p:nvSpPr>
          <p:spPr>
            <a:xfrm>
              <a:off x="4255794" y="3155206"/>
              <a:ext cx="1102512" cy="68335"/>
            </a:xfrm>
            <a:custGeom>
              <a:avLst/>
              <a:gdLst/>
              <a:ahLst/>
              <a:cxnLst/>
              <a:rect l="l" t="t" r="r" b="b"/>
              <a:pathLst>
                <a:path w="71522" h="4433" extrusionOk="0">
                  <a:moveTo>
                    <a:pt x="42155" y="0"/>
                  </a:moveTo>
                  <a:cubicBezTo>
                    <a:pt x="28084" y="0"/>
                    <a:pt x="13979" y="943"/>
                    <a:pt x="0" y="2518"/>
                  </a:cubicBezTo>
                  <a:lnTo>
                    <a:pt x="0" y="4433"/>
                  </a:lnTo>
                  <a:cubicBezTo>
                    <a:pt x="12378" y="2701"/>
                    <a:pt x="24854" y="1833"/>
                    <a:pt x="37335" y="1833"/>
                  </a:cubicBezTo>
                  <a:cubicBezTo>
                    <a:pt x="48731" y="1833"/>
                    <a:pt x="60131" y="2557"/>
                    <a:pt x="71461" y="4007"/>
                  </a:cubicBezTo>
                  <a:lnTo>
                    <a:pt x="71521" y="1484"/>
                  </a:lnTo>
                  <a:cubicBezTo>
                    <a:pt x="61786" y="460"/>
                    <a:pt x="51979" y="0"/>
                    <a:pt x="421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3"/>
            <p:cNvSpPr/>
            <p:nvPr/>
          </p:nvSpPr>
          <p:spPr>
            <a:xfrm>
              <a:off x="4256257" y="2608048"/>
              <a:ext cx="1118451" cy="178290"/>
            </a:xfrm>
            <a:custGeom>
              <a:avLst/>
              <a:gdLst/>
              <a:ahLst/>
              <a:cxnLst/>
              <a:rect l="l" t="t" r="r" b="b"/>
              <a:pathLst>
                <a:path w="72556" h="11566" extrusionOk="0">
                  <a:moveTo>
                    <a:pt x="58131" y="1"/>
                  </a:moveTo>
                  <a:cubicBezTo>
                    <a:pt x="38476" y="1"/>
                    <a:pt x="18905" y="2788"/>
                    <a:pt x="1" y="8283"/>
                  </a:cubicBezTo>
                  <a:lnTo>
                    <a:pt x="1" y="11566"/>
                  </a:lnTo>
                  <a:cubicBezTo>
                    <a:pt x="16717" y="4955"/>
                    <a:pt x="34624" y="2598"/>
                    <a:pt x="52670" y="2598"/>
                  </a:cubicBezTo>
                  <a:cubicBezTo>
                    <a:pt x="59267" y="2598"/>
                    <a:pt x="65882" y="2913"/>
                    <a:pt x="72464" y="3450"/>
                  </a:cubicBezTo>
                  <a:lnTo>
                    <a:pt x="72555" y="502"/>
                  </a:lnTo>
                  <a:cubicBezTo>
                    <a:pt x="67748" y="167"/>
                    <a:pt x="62937" y="1"/>
                    <a:pt x="58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3"/>
            <p:cNvSpPr/>
            <p:nvPr/>
          </p:nvSpPr>
          <p:spPr>
            <a:xfrm>
              <a:off x="4444167" y="2703398"/>
              <a:ext cx="752977" cy="331746"/>
            </a:xfrm>
            <a:custGeom>
              <a:avLst/>
              <a:gdLst/>
              <a:ahLst/>
              <a:cxnLst/>
              <a:rect l="l" t="t" r="r" b="b"/>
              <a:pathLst>
                <a:path w="48847" h="21521" extrusionOk="0">
                  <a:moveTo>
                    <a:pt x="28086" y="1"/>
                  </a:moveTo>
                  <a:lnTo>
                    <a:pt x="18451" y="7934"/>
                  </a:lnTo>
                  <a:lnTo>
                    <a:pt x="14286" y="4986"/>
                  </a:lnTo>
                  <a:lnTo>
                    <a:pt x="0" y="19454"/>
                  </a:lnTo>
                  <a:lnTo>
                    <a:pt x="4134" y="20883"/>
                  </a:lnTo>
                  <a:cubicBezTo>
                    <a:pt x="4134" y="20883"/>
                    <a:pt x="28876" y="21004"/>
                    <a:pt x="44348" y="21521"/>
                  </a:cubicBezTo>
                  <a:lnTo>
                    <a:pt x="48846" y="15290"/>
                  </a:lnTo>
                  <a:lnTo>
                    <a:pt x="2808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3"/>
            <p:cNvSpPr/>
            <p:nvPr/>
          </p:nvSpPr>
          <p:spPr>
            <a:xfrm>
              <a:off x="4655495" y="2873857"/>
              <a:ext cx="508402" cy="172078"/>
            </a:xfrm>
            <a:custGeom>
              <a:avLst/>
              <a:gdLst/>
              <a:ahLst/>
              <a:cxnLst/>
              <a:rect l="l" t="t" r="r" b="b"/>
              <a:pathLst>
                <a:path w="32981" h="11163" extrusionOk="0">
                  <a:moveTo>
                    <a:pt x="13542" y="0"/>
                  </a:moveTo>
                  <a:cubicBezTo>
                    <a:pt x="12291" y="0"/>
                    <a:pt x="11127" y="688"/>
                    <a:pt x="10153" y="1376"/>
                  </a:cubicBezTo>
                  <a:cubicBezTo>
                    <a:pt x="6354" y="3929"/>
                    <a:pt x="2949" y="6999"/>
                    <a:pt x="1" y="10494"/>
                  </a:cubicBezTo>
                  <a:lnTo>
                    <a:pt x="274" y="10737"/>
                  </a:lnTo>
                  <a:cubicBezTo>
                    <a:pt x="3223" y="7272"/>
                    <a:pt x="6597" y="4233"/>
                    <a:pt x="10366" y="1710"/>
                  </a:cubicBezTo>
                  <a:cubicBezTo>
                    <a:pt x="11283" y="1080"/>
                    <a:pt x="12416" y="395"/>
                    <a:pt x="13536" y="395"/>
                  </a:cubicBezTo>
                  <a:cubicBezTo>
                    <a:pt x="13604" y="395"/>
                    <a:pt x="13672" y="398"/>
                    <a:pt x="13740" y="403"/>
                  </a:cubicBezTo>
                  <a:cubicBezTo>
                    <a:pt x="14925" y="494"/>
                    <a:pt x="15928" y="1315"/>
                    <a:pt x="16901" y="2075"/>
                  </a:cubicBezTo>
                  <a:lnTo>
                    <a:pt x="17083" y="2196"/>
                  </a:lnTo>
                  <a:cubicBezTo>
                    <a:pt x="18694" y="3473"/>
                    <a:pt x="20427" y="4628"/>
                    <a:pt x="22251" y="5601"/>
                  </a:cubicBezTo>
                  <a:cubicBezTo>
                    <a:pt x="22884" y="5950"/>
                    <a:pt x="23643" y="6299"/>
                    <a:pt x="24392" y="6299"/>
                  </a:cubicBezTo>
                  <a:cubicBezTo>
                    <a:pt x="24685" y="6299"/>
                    <a:pt x="24977" y="6246"/>
                    <a:pt x="25260" y="6117"/>
                  </a:cubicBezTo>
                  <a:cubicBezTo>
                    <a:pt x="25381" y="6056"/>
                    <a:pt x="25503" y="5996"/>
                    <a:pt x="25624" y="5904"/>
                  </a:cubicBezTo>
                  <a:cubicBezTo>
                    <a:pt x="25807" y="5753"/>
                    <a:pt x="26050" y="5661"/>
                    <a:pt x="26293" y="5601"/>
                  </a:cubicBezTo>
                  <a:cubicBezTo>
                    <a:pt x="26658" y="5601"/>
                    <a:pt x="27023" y="5874"/>
                    <a:pt x="27357" y="6208"/>
                  </a:cubicBezTo>
                  <a:lnTo>
                    <a:pt x="32707" y="11163"/>
                  </a:lnTo>
                  <a:lnTo>
                    <a:pt x="32980" y="10859"/>
                  </a:lnTo>
                  <a:lnTo>
                    <a:pt x="27631" y="5904"/>
                  </a:lnTo>
                  <a:cubicBezTo>
                    <a:pt x="27280" y="5554"/>
                    <a:pt x="26846" y="5204"/>
                    <a:pt x="26327" y="5204"/>
                  </a:cubicBezTo>
                  <a:cubicBezTo>
                    <a:pt x="26306" y="5204"/>
                    <a:pt x="26284" y="5204"/>
                    <a:pt x="26263" y="5205"/>
                  </a:cubicBezTo>
                  <a:cubicBezTo>
                    <a:pt x="25959" y="5266"/>
                    <a:pt x="25685" y="5388"/>
                    <a:pt x="25442" y="5540"/>
                  </a:cubicBezTo>
                  <a:cubicBezTo>
                    <a:pt x="25320" y="5631"/>
                    <a:pt x="25199" y="5692"/>
                    <a:pt x="25077" y="5753"/>
                  </a:cubicBezTo>
                  <a:cubicBezTo>
                    <a:pt x="24857" y="5858"/>
                    <a:pt x="24622" y="5903"/>
                    <a:pt x="24380" y="5903"/>
                  </a:cubicBezTo>
                  <a:cubicBezTo>
                    <a:pt x="23720" y="5903"/>
                    <a:pt x="23011" y="5570"/>
                    <a:pt x="22433" y="5236"/>
                  </a:cubicBezTo>
                  <a:cubicBezTo>
                    <a:pt x="20640" y="4263"/>
                    <a:pt x="18907" y="3139"/>
                    <a:pt x="17326" y="1862"/>
                  </a:cubicBezTo>
                  <a:lnTo>
                    <a:pt x="17144" y="1740"/>
                  </a:lnTo>
                  <a:cubicBezTo>
                    <a:pt x="16141" y="950"/>
                    <a:pt x="15108" y="99"/>
                    <a:pt x="13770" y="8"/>
                  </a:cubicBezTo>
                  <a:cubicBezTo>
                    <a:pt x="13694" y="3"/>
                    <a:pt x="13617" y="0"/>
                    <a:pt x="1354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3"/>
            <p:cNvSpPr/>
            <p:nvPr/>
          </p:nvSpPr>
          <p:spPr>
            <a:xfrm>
              <a:off x="4397779" y="3066285"/>
              <a:ext cx="850893" cy="33589"/>
            </a:xfrm>
            <a:custGeom>
              <a:avLst/>
              <a:gdLst/>
              <a:ahLst/>
              <a:cxnLst/>
              <a:rect l="l" t="t" r="r" b="b"/>
              <a:pathLst>
                <a:path w="55199" h="2179" extrusionOk="0">
                  <a:moveTo>
                    <a:pt x="26306" y="1"/>
                  </a:moveTo>
                  <a:cubicBezTo>
                    <a:pt x="17704" y="1"/>
                    <a:pt x="9100" y="290"/>
                    <a:pt x="517" y="869"/>
                  </a:cubicBezTo>
                  <a:cubicBezTo>
                    <a:pt x="213" y="869"/>
                    <a:pt x="0" y="1143"/>
                    <a:pt x="0" y="1477"/>
                  </a:cubicBezTo>
                  <a:cubicBezTo>
                    <a:pt x="29" y="1764"/>
                    <a:pt x="274" y="1997"/>
                    <a:pt x="557" y="1997"/>
                  </a:cubicBezTo>
                  <a:cubicBezTo>
                    <a:pt x="574" y="1997"/>
                    <a:pt x="591" y="1996"/>
                    <a:pt x="608" y="1994"/>
                  </a:cubicBezTo>
                  <a:cubicBezTo>
                    <a:pt x="9162" y="1415"/>
                    <a:pt x="17737" y="1126"/>
                    <a:pt x="26310" y="1126"/>
                  </a:cubicBezTo>
                  <a:cubicBezTo>
                    <a:pt x="35740" y="1126"/>
                    <a:pt x="45167" y="1476"/>
                    <a:pt x="54561" y="2176"/>
                  </a:cubicBezTo>
                  <a:cubicBezTo>
                    <a:pt x="54580" y="2178"/>
                    <a:pt x="54598" y="2179"/>
                    <a:pt x="54617" y="2179"/>
                  </a:cubicBezTo>
                  <a:cubicBezTo>
                    <a:pt x="54925" y="2179"/>
                    <a:pt x="55170" y="1946"/>
                    <a:pt x="55199" y="1660"/>
                  </a:cubicBezTo>
                  <a:cubicBezTo>
                    <a:pt x="55199" y="1325"/>
                    <a:pt x="54986" y="1052"/>
                    <a:pt x="54652" y="1052"/>
                  </a:cubicBezTo>
                  <a:cubicBezTo>
                    <a:pt x="45226" y="351"/>
                    <a:pt x="35767" y="1"/>
                    <a:pt x="2630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3"/>
            <p:cNvSpPr/>
            <p:nvPr/>
          </p:nvSpPr>
          <p:spPr>
            <a:xfrm>
              <a:off x="4397302" y="3074070"/>
              <a:ext cx="657388" cy="14999"/>
            </a:xfrm>
            <a:custGeom>
              <a:avLst/>
              <a:gdLst/>
              <a:ahLst/>
              <a:cxnLst/>
              <a:rect l="l" t="t" r="r" b="b"/>
              <a:pathLst>
                <a:path w="42646" h="973" extrusionOk="0">
                  <a:moveTo>
                    <a:pt x="24844" y="0"/>
                  </a:moveTo>
                  <a:cubicBezTo>
                    <a:pt x="16756" y="0"/>
                    <a:pt x="8667" y="132"/>
                    <a:pt x="548" y="395"/>
                  </a:cubicBezTo>
                  <a:cubicBezTo>
                    <a:pt x="244" y="395"/>
                    <a:pt x="1" y="547"/>
                    <a:pt x="31" y="699"/>
                  </a:cubicBezTo>
                  <a:cubicBezTo>
                    <a:pt x="62" y="851"/>
                    <a:pt x="335" y="972"/>
                    <a:pt x="639" y="972"/>
                  </a:cubicBezTo>
                  <a:cubicBezTo>
                    <a:pt x="8911" y="703"/>
                    <a:pt x="17172" y="572"/>
                    <a:pt x="25436" y="572"/>
                  </a:cubicBezTo>
                  <a:cubicBezTo>
                    <a:pt x="31170" y="572"/>
                    <a:pt x="36905" y="635"/>
                    <a:pt x="42646" y="760"/>
                  </a:cubicBezTo>
                  <a:lnTo>
                    <a:pt x="42646" y="212"/>
                  </a:lnTo>
                  <a:cubicBezTo>
                    <a:pt x="36705" y="71"/>
                    <a:pt x="30775" y="0"/>
                    <a:pt x="2484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3"/>
            <p:cNvSpPr/>
            <p:nvPr/>
          </p:nvSpPr>
          <p:spPr>
            <a:xfrm>
              <a:off x="5096450" y="2725875"/>
              <a:ext cx="149001" cy="38013"/>
            </a:xfrm>
            <a:custGeom>
              <a:avLst/>
              <a:gdLst/>
              <a:ahLst/>
              <a:cxnLst/>
              <a:rect l="l" t="t" r="r" b="b"/>
              <a:pathLst>
                <a:path w="9666" h="2466" extrusionOk="0">
                  <a:moveTo>
                    <a:pt x="8718" y="0"/>
                  </a:moveTo>
                  <a:cubicBezTo>
                    <a:pt x="8700" y="0"/>
                    <a:pt x="8681" y="1"/>
                    <a:pt x="8663" y="2"/>
                  </a:cubicBezTo>
                  <a:lnTo>
                    <a:pt x="882" y="367"/>
                  </a:lnTo>
                  <a:cubicBezTo>
                    <a:pt x="365" y="397"/>
                    <a:pt x="0" y="822"/>
                    <a:pt x="0" y="1339"/>
                  </a:cubicBezTo>
                  <a:lnTo>
                    <a:pt x="0" y="1552"/>
                  </a:lnTo>
                  <a:cubicBezTo>
                    <a:pt x="30" y="2079"/>
                    <a:pt x="454" y="2465"/>
                    <a:pt x="975" y="2465"/>
                  </a:cubicBezTo>
                  <a:cubicBezTo>
                    <a:pt x="994" y="2465"/>
                    <a:pt x="1014" y="2465"/>
                    <a:pt x="1034" y="2464"/>
                  </a:cubicBezTo>
                  <a:cubicBezTo>
                    <a:pt x="2663" y="2346"/>
                    <a:pt x="4305" y="2279"/>
                    <a:pt x="5951" y="2279"/>
                  </a:cubicBezTo>
                  <a:cubicBezTo>
                    <a:pt x="6854" y="2279"/>
                    <a:pt x="7759" y="2299"/>
                    <a:pt x="8663" y="2342"/>
                  </a:cubicBezTo>
                  <a:cubicBezTo>
                    <a:pt x="8680" y="2343"/>
                    <a:pt x="8698" y="2344"/>
                    <a:pt x="8715" y="2344"/>
                  </a:cubicBezTo>
                  <a:cubicBezTo>
                    <a:pt x="9210" y="2344"/>
                    <a:pt x="9636" y="1930"/>
                    <a:pt x="9636" y="1430"/>
                  </a:cubicBezTo>
                  <a:lnTo>
                    <a:pt x="9636" y="974"/>
                  </a:lnTo>
                  <a:cubicBezTo>
                    <a:pt x="9665" y="416"/>
                    <a:pt x="9240" y="0"/>
                    <a:pt x="871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3"/>
            <p:cNvSpPr/>
            <p:nvPr/>
          </p:nvSpPr>
          <p:spPr>
            <a:xfrm>
              <a:off x="5095973" y="2772726"/>
              <a:ext cx="149479" cy="38013"/>
            </a:xfrm>
            <a:custGeom>
              <a:avLst/>
              <a:gdLst/>
              <a:ahLst/>
              <a:cxnLst/>
              <a:rect l="l" t="t" r="r" b="b"/>
              <a:pathLst>
                <a:path w="9697" h="2466" extrusionOk="0">
                  <a:moveTo>
                    <a:pt x="8746" y="1"/>
                  </a:moveTo>
                  <a:cubicBezTo>
                    <a:pt x="8729" y="1"/>
                    <a:pt x="8711" y="1"/>
                    <a:pt x="8694" y="2"/>
                  </a:cubicBezTo>
                  <a:lnTo>
                    <a:pt x="913" y="367"/>
                  </a:lnTo>
                  <a:cubicBezTo>
                    <a:pt x="396" y="397"/>
                    <a:pt x="1" y="823"/>
                    <a:pt x="31" y="1340"/>
                  </a:cubicBezTo>
                  <a:lnTo>
                    <a:pt x="31" y="1552"/>
                  </a:lnTo>
                  <a:cubicBezTo>
                    <a:pt x="31" y="2080"/>
                    <a:pt x="483" y="2466"/>
                    <a:pt x="978" y="2466"/>
                  </a:cubicBezTo>
                  <a:cubicBezTo>
                    <a:pt x="997" y="2466"/>
                    <a:pt x="1016" y="2465"/>
                    <a:pt x="1034" y="2464"/>
                  </a:cubicBezTo>
                  <a:cubicBezTo>
                    <a:pt x="2671" y="2347"/>
                    <a:pt x="4308" y="2293"/>
                    <a:pt x="5945" y="2293"/>
                  </a:cubicBezTo>
                  <a:cubicBezTo>
                    <a:pt x="6861" y="2293"/>
                    <a:pt x="7778" y="2310"/>
                    <a:pt x="8694" y="2343"/>
                  </a:cubicBezTo>
                  <a:cubicBezTo>
                    <a:pt x="8711" y="2344"/>
                    <a:pt x="8729" y="2344"/>
                    <a:pt x="8746" y="2344"/>
                  </a:cubicBezTo>
                  <a:cubicBezTo>
                    <a:pt x="9241" y="2344"/>
                    <a:pt x="9667" y="1930"/>
                    <a:pt x="9667" y="1431"/>
                  </a:cubicBezTo>
                  <a:lnTo>
                    <a:pt x="9667" y="975"/>
                  </a:lnTo>
                  <a:cubicBezTo>
                    <a:pt x="9696" y="445"/>
                    <a:pt x="9269" y="1"/>
                    <a:pt x="874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3"/>
            <p:cNvSpPr/>
            <p:nvPr/>
          </p:nvSpPr>
          <p:spPr>
            <a:xfrm>
              <a:off x="5095973" y="2819591"/>
              <a:ext cx="149001" cy="38013"/>
            </a:xfrm>
            <a:custGeom>
              <a:avLst/>
              <a:gdLst/>
              <a:ahLst/>
              <a:cxnLst/>
              <a:rect l="l" t="t" r="r" b="b"/>
              <a:pathLst>
                <a:path w="9666" h="2466" extrusionOk="0">
                  <a:moveTo>
                    <a:pt x="8743" y="0"/>
                  </a:moveTo>
                  <a:cubicBezTo>
                    <a:pt x="8727" y="0"/>
                    <a:pt x="8710" y="1"/>
                    <a:pt x="8694" y="2"/>
                  </a:cubicBezTo>
                  <a:lnTo>
                    <a:pt x="882" y="367"/>
                  </a:lnTo>
                  <a:cubicBezTo>
                    <a:pt x="396" y="397"/>
                    <a:pt x="1" y="823"/>
                    <a:pt x="31" y="1339"/>
                  </a:cubicBezTo>
                  <a:lnTo>
                    <a:pt x="31" y="1552"/>
                  </a:lnTo>
                  <a:cubicBezTo>
                    <a:pt x="31" y="2079"/>
                    <a:pt x="455" y="2466"/>
                    <a:pt x="975" y="2466"/>
                  </a:cubicBezTo>
                  <a:cubicBezTo>
                    <a:pt x="995" y="2466"/>
                    <a:pt x="1015" y="2465"/>
                    <a:pt x="1034" y="2464"/>
                  </a:cubicBezTo>
                  <a:cubicBezTo>
                    <a:pt x="2683" y="2346"/>
                    <a:pt x="4332" y="2279"/>
                    <a:pt x="5981" y="2279"/>
                  </a:cubicBezTo>
                  <a:cubicBezTo>
                    <a:pt x="6885" y="2279"/>
                    <a:pt x="7790" y="2299"/>
                    <a:pt x="8694" y="2342"/>
                  </a:cubicBezTo>
                  <a:cubicBezTo>
                    <a:pt x="8711" y="2343"/>
                    <a:pt x="8729" y="2344"/>
                    <a:pt x="8746" y="2344"/>
                  </a:cubicBezTo>
                  <a:cubicBezTo>
                    <a:pt x="9239" y="2344"/>
                    <a:pt x="9636" y="1930"/>
                    <a:pt x="9636" y="1430"/>
                  </a:cubicBezTo>
                  <a:lnTo>
                    <a:pt x="9636" y="975"/>
                  </a:lnTo>
                  <a:cubicBezTo>
                    <a:pt x="9666" y="445"/>
                    <a:pt x="9239" y="0"/>
                    <a:pt x="874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3"/>
            <p:cNvSpPr/>
            <p:nvPr/>
          </p:nvSpPr>
          <p:spPr>
            <a:xfrm>
              <a:off x="5095973" y="2866442"/>
              <a:ext cx="149001" cy="38029"/>
            </a:xfrm>
            <a:custGeom>
              <a:avLst/>
              <a:gdLst/>
              <a:ahLst/>
              <a:cxnLst/>
              <a:rect l="l" t="t" r="r" b="b"/>
              <a:pathLst>
                <a:path w="9666" h="2467" extrusionOk="0">
                  <a:moveTo>
                    <a:pt x="8719" y="1"/>
                  </a:moveTo>
                  <a:cubicBezTo>
                    <a:pt x="8700" y="1"/>
                    <a:pt x="8682" y="1"/>
                    <a:pt x="8664" y="2"/>
                  </a:cubicBezTo>
                  <a:lnTo>
                    <a:pt x="882" y="367"/>
                  </a:lnTo>
                  <a:cubicBezTo>
                    <a:pt x="366" y="398"/>
                    <a:pt x="1" y="823"/>
                    <a:pt x="1" y="1340"/>
                  </a:cubicBezTo>
                  <a:lnTo>
                    <a:pt x="1" y="1553"/>
                  </a:lnTo>
                  <a:cubicBezTo>
                    <a:pt x="1" y="2080"/>
                    <a:pt x="453" y="2466"/>
                    <a:pt x="975" y="2466"/>
                  </a:cubicBezTo>
                  <a:cubicBezTo>
                    <a:pt x="995" y="2466"/>
                    <a:pt x="1015" y="2466"/>
                    <a:pt x="1034" y="2464"/>
                  </a:cubicBezTo>
                  <a:cubicBezTo>
                    <a:pt x="2663" y="2347"/>
                    <a:pt x="4305" y="2280"/>
                    <a:pt x="5952" y="2280"/>
                  </a:cubicBezTo>
                  <a:cubicBezTo>
                    <a:pt x="6855" y="2280"/>
                    <a:pt x="7759" y="2300"/>
                    <a:pt x="8664" y="2343"/>
                  </a:cubicBezTo>
                  <a:cubicBezTo>
                    <a:pt x="8681" y="2344"/>
                    <a:pt x="8698" y="2344"/>
                    <a:pt x="8716" y="2344"/>
                  </a:cubicBezTo>
                  <a:cubicBezTo>
                    <a:pt x="9211" y="2344"/>
                    <a:pt x="9636" y="1930"/>
                    <a:pt x="9636" y="1431"/>
                  </a:cubicBezTo>
                  <a:lnTo>
                    <a:pt x="9636" y="975"/>
                  </a:lnTo>
                  <a:cubicBezTo>
                    <a:pt x="9666" y="417"/>
                    <a:pt x="9241" y="1"/>
                    <a:pt x="87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3"/>
            <p:cNvSpPr/>
            <p:nvPr/>
          </p:nvSpPr>
          <p:spPr>
            <a:xfrm>
              <a:off x="5095510" y="2913308"/>
              <a:ext cx="149464" cy="38013"/>
            </a:xfrm>
            <a:custGeom>
              <a:avLst/>
              <a:gdLst/>
              <a:ahLst/>
              <a:cxnLst/>
              <a:rect l="l" t="t" r="r" b="b"/>
              <a:pathLst>
                <a:path w="9696" h="2466" extrusionOk="0">
                  <a:moveTo>
                    <a:pt x="8745" y="1"/>
                  </a:moveTo>
                  <a:cubicBezTo>
                    <a:pt x="8728" y="1"/>
                    <a:pt x="8711" y="1"/>
                    <a:pt x="8694" y="2"/>
                  </a:cubicBezTo>
                  <a:lnTo>
                    <a:pt x="912" y="367"/>
                  </a:lnTo>
                  <a:cubicBezTo>
                    <a:pt x="396" y="397"/>
                    <a:pt x="0" y="823"/>
                    <a:pt x="31" y="1339"/>
                  </a:cubicBezTo>
                  <a:lnTo>
                    <a:pt x="31" y="1552"/>
                  </a:lnTo>
                  <a:cubicBezTo>
                    <a:pt x="31" y="2080"/>
                    <a:pt x="483" y="2466"/>
                    <a:pt x="978" y="2466"/>
                  </a:cubicBezTo>
                  <a:cubicBezTo>
                    <a:pt x="997" y="2466"/>
                    <a:pt x="1015" y="2465"/>
                    <a:pt x="1034" y="2464"/>
                  </a:cubicBezTo>
                  <a:cubicBezTo>
                    <a:pt x="2671" y="2347"/>
                    <a:pt x="4308" y="2293"/>
                    <a:pt x="5945" y="2293"/>
                  </a:cubicBezTo>
                  <a:cubicBezTo>
                    <a:pt x="6861" y="2293"/>
                    <a:pt x="7777" y="2310"/>
                    <a:pt x="8694" y="2342"/>
                  </a:cubicBezTo>
                  <a:cubicBezTo>
                    <a:pt x="8711" y="2343"/>
                    <a:pt x="8728" y="2344"/>
                    <a:pt x="8746" y="2344"/>
                  </a:cubicBezTo>
                  <a:cubicBezTo>
                    <a:pt x="9241" y="2344"/>
                    <a:pt x="9666" y="1930"/>
                    <a:pt x="9666" y="1431"/>
                  </a:cubicBezTo>
                  <a:lnTo>
                    <a:pt x="9666" y="975"/>
                  </a:lnTo>
                  <a:cubicBezTo>
                    <a:pt x="9696" y="445"/>
                    <a:pt x="9269" y="1"/>
                    <a:pt x="874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3"/>
            <p:cNvSpPr/>
            <p:nvPr/>
          </p:nvSpPr>
          <p:spPr>
            <a:xfrm>
              <a:off x="5095510" y="2960174"/>
              <a:ext cx="149001" cy="38013"/>
            </a:xfrm>
            <a:custGeom>
              <a:avLst/>
              <a:gdLst/>
              <a:ahLst/>
              <a:cxnLst/>
              <a:rect l="l" t="t" r="r" b="b"/>
              <a:pathLst>
                <a:path w="9666" h="2466" extrusionOk="0">
                  <a:moveTo>
                    <a:pt x="8715" y="0"/>
                  </a:moveTo>
                  <a:cubicBezTo>
                    <a:pt x="8698" y="0"/>
                    <a:pt x="8681" y="1"/>
                    <a:pt x="8663" y="2"/>
                  </a:cubicBezTo>
                  <a:lnTo>
                    <a:pt x="882" y="366"/>
                  </a:lnTo>
                  <a:cubicBezTo>
                    <a:pt x="365" y="397"/>
                    <a:pt x="0" y="822"/>
                    <a:pt x="0" y="1339"/>
                  </a:cubicBezTo>
                  <a:lnTo>
                    <a:pt x="0" y="1552"/>
                  </a:lnTo>
                  <a:cubicBezTo>
                    <a:pt x="30" y="2079"/>
                    <a:pt x="454" y="2465"/>
                    <a:pt x="975" y="2465"/>
                  </a:cubicBezTo>
                  <a:cubicBezTo>
                    <a:pt x="994" y="2465"/>
                    <a:pt x="1014" y="2465"/>
                    <a:pt x="1034" y="2464"/>
                  </a:cubicBezTo>
                  <a:cubicBezTo>
                    <a:pt x="2683" y="2346"/>
                    <a:pt x="4331" y="2279"/>
                    <a:pt x="5980" y="2279"/>
                  </a:cubicBezTo>
                  <a:cubicBezTo>
                    <a:pt x="6885" y="2279"/>
                    <a:pt x="7789" y="2299"/>
                    <a:pt x="8694" y="2342"/>
                  </a:cubicBezTo>
                  <a:cubicBezTo>
                    <a:pt x="8711" y="2343"/>
                    <a:pt x="8728" y="2344"/>
                    <a:pt x="8746" y="2344"/>
                  </a:cubicBezTo>
                  <a:cubicBezTo>
                    <a:pt x="9239" y="2344"/>
                    <a:pt x="9636" y="1929"/>
                    <a:pt x="9636" y="1430"/>
                  </a:cubicBezTo>
                  <a:lnTo>
                    <a:pt x="9636" y="974"/>
                  </a:lnTo>
                  <a:cubicBezTo>
                    <a:pt x="9665" y="444"/>
                    <a:pt x="9239" y="0"/>
                    <a:pt x="871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3"/>
            <p:cNvSpPr/>
            <p:nvPr/>
          </p:nvSpPr>
          <p:spPr>
            <a:xfrm>
              <a:off x="3865128" y="4586664"/>
              <a:ext cx="136685" cy="117154"/>
            </a:xfrm>
            <a:custGeom>
              <a:avLst/>
              <a:gdLst/>
              <a:ahLst/>
              <a:cxnLst/>
              <a:rect l="l" t="t" r="r" b="b"/>
              <a:pathLst>
                <a:path w="8867" h="7600" extrusionOk="0">
                  <a:moveTo>
                    <a:pt x="5060" y="0"/>
                  </a:moveTo>
                  <a:cubicBezTo>
                    <a:pt x="1681" y="0"/>
                    <a:pt x="0" y="4082"/>
                    <a:pt x="2362" y="6475"/>
                  </a:cubicBezTo>
                  <a:cubicBezTo>
                    <a:pt x="3139" y="7252"/>
                    <a:pt x="4095" y="7599"/>
                    <a:pt x="5032" y="7599"/>
                  </a:cubicBezTo>
                  <a:cubicBezTo>
                    <a:pt x="6990" y="7599"/>
                    <a:pt x="8867" y="6082"/>
                    <a:pt x="8867" y="3800"/>
                  </a:cubicBezTo>
                  <a:cubicBezTo>
                    <a:pt x="8867" y="1703"/>
                    <a:pt x="7195" y="1"/>
                    <a:pt x="5098" y="1"/>
                  </a:cubicBezTo>
                  <a:cubicBezTo>
                    <a:pt x="5085" y="0"/>
                    <a:pt x="5073" y="0"/>
                    <a:pt x="50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3"/>
            <p:cNvSpPr/>
            <p:nvPr/>
          </p:nvSpPr>
          <p:spPr>
            <a:xfrm>
              <a:off x="4928365" y="4588545"/>
              <a:ext cx="137163" cy="117139"/>
            </a:xfrm>
            <a:custGeom>
              <a:avLst/>
              <a:gdLst/>
              <a:ahLst/>
              <a:cxnLst/>
              <a:rect l="l" t="t" r="r" b="b"/>
              <a:pathLst>
                <a:path w="8898" h="7599" extrusionOk="0">
                  <a:moveTo>
                    <a:pt x="5060" y="0"/>
                  </a:moveTo>
                  <a:cubicBezTo>
                    <a:pt x="1711" y="0"/>
                    <a:pt x="0" y="4082"/>
                    <a:pt x="2392" y="6474"/>
                  </a:cubicBezTo>
                  <a:cubicBezTo>
                    <a:pt x="3170" y="7252"/>
                    <a:pt x="4125" y="7599"/>
                    <a:pt x="5062" y="7599"/>
                  </a:cubicBezTo>
                  <a:cubicBezTo>
                    <a:pt x="7020" y="7599"/>
                    <a:pt x="8897" y="6082"/>
                    <a:pt x="8897" y="3800"/>
                  </a:cubicBezTo>
                  <a:cubicBezTo>
                    <a:pt x="8897" y="1702"/>
                    <a:pt x="7195" y="0"/>
                    <a:pt x="5098" y="0"/>
                  </a:cubicBezTo>
                  <a:cubicBezTo>
                    <a:pt x="5085" y="0"/>
                    <a:pt x="5073" y="0"/>
                    <a:pt x="50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3"/>
            <p:cNvSpPr/>
            <p:nvPr/>
          </p:nvSpPr>
          <p:spPr>
            <a:xfrm>
              <a:off x="4963839" y="4614784"/>
              <a:ext cx="75441" cy="64311"/>
            </a:xfrm>
            <a:custGeom>
              <a:avLst/>
              <a:gdLst/>
              <a:ahLst/>
              <a:cxnLst/>
              <a:rect l="l" t="t" r="r" b="b"/>
              <a:pathLst>
                <a:path w="4894" h="4172" extrusionOk="0">
                  <a:moveTo>
                    <a:pt x="2797" y="0"/>
                  </a:moveTo>
                  <a:cubicBezTo>
                    <a:pt x="943" y="0"/>
                    <a:pt x="0" y="2250"/>
                    <a:pt x="1307" y="3557"/>
                  </a:cubicBezTo>
                  <a:cubicBezTo>
                    <a:pt x="1732" y="3981"/>
                    <a:pt x="2256" y="4172"/>
                    <a:pt x="2770" y="4172"/>
                  </a:cubicBezTo>
                  <a:cubicBezTo>
                    <a:pt x="3838" y="4172"/>
                    <a:pt x="4864" y="3349"/>
                    <a:pt x="4864" y="2098"/>
                  </a:cubicBezTo>
                  <a:cubicBezTo>
                    <a:pt x="4894" y="943"/>
                    <a:pt x="3952" y="0"/>
                    <a:pt x="279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3"/>
            <p:cNvSpPr/>
            <p:nvPr/>
          </p:nvSpPr>
          <p:spPr>
            <a:xfrm>
              <a:off x="3909496" y="4614784"/>
              <a:ext cx="37967" cy="64203"/>
            </a:xfrm>
            <a:custGeom>
              <a:avLst/>
              <a:gdLst/>
              <a:ahLst/>
              <a:cxnLst/>
              <a:rect l="l" t="t" r="r" b="b"/>
              <a:pathLst>
                <a:path w="2463" h="4165" extrusionOk="0">
                  <a:moveTo>
                    <a:pt x="1217" y="0"/>
                  </a:moveTo>
                  <a:cubicBezTo>
                    <a:pt x="548" y="0"/>
                    <a:pt x="1" y="943"/>
                    <a:pt x="1" y="2098"/>
                  </a:cubicBezTo>
                  <a:cubicBezTo>
                    <a:pt x="1" y="3253"/>
                    <a:pt x="548" y="4165"/>
                    <a:pt x="1217" y="4165"/>
                  </a:cubicBezTo>
                  <a:cubicBezTo>
                    <a:pt x="1885" y="4165"/>
                    <a:pt x="2463" y="3253"/>
                    <a:pt x="2463" y="2098"/>
                  </a:cubicBezTo>
                  <a:cubicBezTo>
                    <a:pt x="2463" y="943"/>
                    <a:pt x="1916" y="0"/>
                    <a:pt x="121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3"/>
            <p:cNvSpPr/>
            <p:nvPr/>
          </p:nvSpPr>
          <p:spPr>
            <a:xfrm>
              <a:off x="3921213" y="3955471"/>
              <a:ext cx="1104855" cy="764214"/>
            </a:xfrm>
            <a:custGeom>
              <a:avLst/>
              <a:gdLst/>
              <a:ahLst/>
              <a:cxnLst/>
              <a:rect l="l" t="t" r="r" b="b"/>
              <a:pathLst>
                <a:path w="71674" h="49576" extrusionOk="0">
                  <a:moveTo>
                    <a:pt x="34348" y="1"/>
                  </a:moveTo>
                  <a:lnTo>
                    <a:pt x="34348" y="12068"/>
                  </a:lnTo>
                  <a:lnTo>
                    <a:pt x="33527" y="12068"/>
                  </a:lnTo>
                  <a:lnTo>
                    <a:pt x="33527" y="33132"/>
                  </a:lnTo>
                  <a:lnTo>
                    <a:pt x="32737" y="33132"/>
                  </a:lnTo>
                  <a:cubicBezTo>
                    <a:pt x="32737" y="33132"/>
                    <a:pt x="30214" y="36384"/>
                    <a:pt x="24105" y="37114"/>
                  </a:cubicBezTo>
                  <a:cubicBezTo>
                    <a:pt x="19059" y="37691"/>
                    <a:pt x="5958" y="38786"/>
                    <a:pt x="1521" y="39150"/>
                  </a:cubicBezTo>
                  <a:cubicBezTo>
                    <a:pt x="670" y="39211"/>
                    <a:pt x="1" y="39941"/>
                    <a:pt x="1" y="40792"/>
                  </a:cubicBezTo>
                  <a:lnTo>
                    <a:pt x="1" y="41703"/>
                  </a:lnTo>
                  <a:lnTo>
                    <a:pt x="31400" y="39120"/>
                  </a:lnTo>
                  <a:lnTo>
                    <a:pt x="31400" y="39120"/>
                  </a:lnTo>
                  <a:cubicBezTo>
                    <a:pt x="30822" y="39637"/>
                    <a:pt x="30245" y="40093"/>
                    <a:pt x="29606" y="40518"/>
                  </a:cubicBezTo>
                  <a:cubicBezTo>
                    <a:pt x="29059" y="40822"/>
                    <a:pt x="28573" y="41217"/>
                    <a:pt x="28178" y="41703"/>
                  </a:cubicBezTo>
                  <a:cubicBezTo>
                    <a:pt x="27995" y="41947"/>
                    <a:pt x="27874" y="42220"/>
                    <a:pt x="27782" y="42494"/>
                  </a:cubicBezTo>
                  <a:lnTo>
                    <a:pt x="25928" y="42494"/>
                  </a:lnTo>
                  <a:lnTo>
                    <a:pt x="25928" y="49576"/>
                  </a:lnTo>
                  <a:lnTo>
                    <a:pt x="32159" y="49576"/>
                  </a:lnTo>
                  <a:lnTo>
                    <a:pt x="32159" y="42494"/>
                  </a:lnTo>
                  <a:lnTo>
                    <a:pt x="30184" y="42494"/>
                  </a:lnTo>
                  <a:cubicBezTo>
                    <a:pt x="30214" y="42311"/>
                    <a:pt x="30245" y="42129"/>
                    <a:pt x="30245" y="41947"/>
                  </a:cubicBezTo>
                  <a:cubicBezTo>
                    <a:pt x="32707" y="41582"/>
                    <a:pt x="35017" y="40488"/>
                    <a:pt x="36901" y="38877"/>
                  </a:cubicBezTo>
                  <a:lnTo>
                    <a:pt x="71674" y="41703"/>
                  </a:lnTo>
                  <a:lnTo>
                    <a:pt x="71674" y="40792"/>
                  </a:lnTo>
                  <a:cubicBezTo>
                    <a:pt x="71674" y="39941"/>
                    <a:pt x="71005" y="39241"/>
                    <a:pt x="70154" y="39150"/>
                  </a:cubicBezTo>
                  <a:cubicBezTo>
                    <a:pt x="65716" y="38786"/>
                    <a:pt x="52616" y="37691"/>
                    <a:pt x="47570" y="37114"/>
                  </a:cubicBezTo>
                  <a:cubicBezTo>
                    <a:pt x="41461" y="36384"/>
                    <a:pt x="38938" y="33132"/>
                    <a:pt x="38938" y="33132"/>
                  </a:cubicBezTo>
                  <a:lnTo>
                    <a:pt x="38147" y="33132"/>
                  </a:lnTo>
                  <a:lnTo>
                    <a:pt x="38147" y="12098"/>
                  </a:lnTo>
                  <a:lnTo>
                    <a:pt x="37357" y="12098"/>
                  </a:lnTo>
                  <a:lnTo>
                    <a:pt x="373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3"/>
            <p:cNvSpPr/>
            <p:nvPr/>
          </p:nvSpPr>
          <p:spPr>
            <a:xfrm>
              <a:off x="4438078" y="3867844"/>
              <a:ext cx="71233" cy="431558"/>
            </a:xfrm>
            <a:custGeom>
              <a:avLst/>
              <a:gdLst/>
              <a:ahLst/>
              <a:cxnLst/>
              <a:rect l="l" t="t" r="r" b="b"/>
              <a:pathLst>
                <a:path w="4621" h="27996" extrusionOk="0">
                  <a:moveTo>
                    <a:pt x="821" y="1"/>
                  </a:moveTo>
                  <a:lnTo>
                    <a:pt x="821" y="12098"/>
                  </a:lnTo>
                  <a:lnTo>
                    <a:pt x="0" y="12098"/>
                  </a:lnTo>
                  <a:lnTo>
                    <a:pt x="0" y="27995"/>
                  </a:lnTo>
                  <a:lnTo>
                    <a:pt x="4620" y="27995"/>
                  </a:lnTo>
                  <a:lnTo>
                    <a:pt x="4620" y="12098"/>
                  </a:lnTo>
                  <a:lnTo>
                    <a:pt x="3830" y="12098"/>
                  </a:lnTo>
                  <a:lnTo>
                    <a:pt x="383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3"/>
            <p:cNvSpPr/>
            <p:nvPr/>
          </p:nvSpPr>
          <p:spPr>
            <a:xfrm>
              <a:off x="4429645" y="3638032"/>
              <a:ext cx="657388" cy="212773"/>
            </a:xfrm>
            <a:custGeom>
              <a:avLst/>
              <a:gdLst/>
              <a:ahLst/>
              <a:cxnLst/>
              <a:rect l="l" t="t" r="r" b="b"/>
              <a:pathLst>
                <a:path w="42646" h="13803" extrusionOk="0">
                  <a:moveTo>
                    <a:pt x="29285" y="1"/>
                  </a:moveTo>
                  <a:cubicBezTo>
                    <a:pt x="20007" y="1"/>
                    <a:pt x="10805" y="2206"/>
                    <a:pt x="1520" y="2294"/>
                  </a:cubicBezTo>
                  <a:lnTo>
                    <a:pt x="0" y="13510"/>
                  </a:lnTo>
                  <a:cubicBezTo>
                    <a:pt x="2179" y="13352"/>
                    <a:pt x="4361" y="13294"/>
                    <a:pt x="6547" y="13294"/>
                  </a:cubicBezTo>
                  <a:cubicBezTo>
                    <a:pt x="12982" y="13294"/>
                    <a:pt x="19438" y="13803"/>
                    <a:pt x="25871" y="13803"/>
                  </a:cubicBezTo>
                  <a:cubicBezTo>
                    <a:pt x="29079" y="13803"/>
                    <a:pt x="32281" y="13676"/>
                    <a:pt x="35472" y="13297"/>
                  </a:cubicBezTo>
                  <a:cubicBezTo>
                    <a:pt x="37508" y="13054"/>
                    <a:pt x="39697" y="12628"/>
                    <a:pt x="41065" y="11108"/>
                  </a:cubicBezTo>
                  <a:cubicBezTo>
                    <a:pt x="42524" y="9497"/>
                    <a:pt x="42645" y="6975"/>
                    <a:pt x="41703" y="5060"/>
                  </a:cubicBezTo>
                  <a:cubicBezTo>
                    <a:pt x="40730" y="3114"/>
                    <a:pt x="38876" y="1777"/>
                    <a:pt x="36870" y="1017"/>
                  </a:cubicBezTo>
                  <a:cubicBezTo>
                    <a:pt x="34864" y="257"/>
                    <a:pt x="32706" y="75"/>
                    <a:pt x="30517" y="14"/>
                  </a:cubicBezTo>
                  <a:cubicBezTo>
                    <a:pt x="30106" y="5"/>
                    <a:pt x="29696" y="1"/>
                    <a:pt x="292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3"/>
            <p:cNvSpPr/>
            <p:nvPr/>
          </p:nvSpPr>
          <p:spPr>
            <a:xfrm>
              <a:off x="4246884" y="3645062"/>
              <a:ext cx="853714" cy="453463"/>
            </a:xfrm>
            <a:custGeom>
              <a:avLst/>
              <a:gdLst/>
              <a:ahLst/>
              <a:cxnLst/>
              <a:rect l="l" t="t" r="r" b="b"/>
              <a:pathLst>
                <a:path w="55382" h="29417" extrusionOk="0">
                  <a:moveTo>
                    <a:pt x="44862" y="0"/>
                  </a:moveTo>
                  <a:cubicBezTo>
                    <a:pt x="43956" y="0"/>
                    <a:pt x="43049" y="63"/>
                    <a:pt x="42160" y="166"/>
                  </a:cubicBezTo>
                  <a:cubicBezTo>
                    <a:pt x="34834" y="956"/>
                    <a:pt x="27965" y="4056"/>
                    <a:pt x="21247" y="7126"/>
                  </a:cubicBezTo>
                  <a:lnTo>
                    <a:pt x="17205" y="1230"/>
                  </a:lnTo>
                  <a:lnTo>
                    <a:pt x="2280" y="4208"/>
                  </a:lnTo>
                  <a:cubicBezTo>
                    <a:pt x="1703" y="4300"/>
                    <a:pt x="1186" y="4512"/>
                    <a:pt x="730" y="4847"/>
                  </a:cubicBezTo>
                  <a:cubicBezTo>
                    <a:pt x="1" y="5546"/>
                    <a:pt x="122" y="6671"/>
                    <a:pt x="335" y="7643"/>
                  </a:cubicBezTo>
                  <a:cubicBezTo>
                    <a:pt x="1977" y="14817"/>
                    <a:pt x="5715" y="21321"/>
                    <a:pt x="11095" y="26336"/>
                  </a:cubicBezTo>
                  <a:cubicBezTo>
                    <a:pt x="12706" y="27826"/>
                    <a:pt x="14591" y="29254"/>
                    <a:pt x="16779" y="29406"/>
                  </a:cubicBezTo>
                  <a:cubicBezTo>
                    <a:pt x="16897" y="29413"/>
                    <a:pt x="17014" y="29416"/>
                    <a:pt x="17131" y="29416"/>
                  </a:cubicBezTo>
                  <a:cubicBezTo>
                    <a:pt x="18585" y="29416"/>
                    <a:pt x="19988" y="28912"/>
                    <a:pt x="21339" y="28434"/>
                  </a:cubicBezTo>
                  <a:cubicBezTo>
                    <a:pt x="31217" y="24847"/>
                    <a:pt x="41248" y="21169"/>
                    <a:pt x="49850" y="15120"/>
                  </a:cubicBezTo>
                  <a:cubicBezTo>
                    <a:pt x="52281" y="13388"/>
                    <a:pt x="54804" y="11169"/>
                    <a:pt x="55108" y="8190"/>
                  </a:cubicBezTo>
                  <a:cubicBezTo>
                    <a:pt x="55382" y="5303"/>
                    <a:pt x="53345" y="2506"/>
                    <a:pt x="50731" y="1199"/>
                  </a:cubicBezTo>
                  <a:cubicBezTo>
                    <a:pt x="48923" y="316"/>
                    <a:pt x="46896" y="0"/>
                    <a:pt x="448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3"/>
            <p:cNvSpPr/>
            <p:nvPr/>
          </p:nvSpPr>
          <p:spPr>
            <a:xfrm>
              <a:off x="4344362" y="2569476"/>
              <a:ext cx="239441" cy="302612"/>
            </a:xfrm>
            <a:custGeom>
              <a:avLst/>
              <a:gdLst/>
              <a:ahLst/>
              <a:cxnLst/>
              <a:rect l="l" t="t" r="r" b="b"/>
              <a:pathLst>
                <a:path w="15533" h="19631" extrusionOk="0">
                  <a:moveTo>
                    <a:pt x="8824" y="1"/>
                  </a:moveTo>
                  <a:cubicBezTo>
                    <a:pt x="7529" y="1"/>
                    <a:pt x="6206" y="447"/>
                    <a:pt x="5107" y="1150"/>
                  </a:cubicBezTo>
                  <a:cubicBezTo>
                    <a:pt x="1763" y="3277"/>
                    <a:pt x="0" y="7746"/>
                    <a:pt x="942" y="11788"/>
                  </a:cubicBezTo>
                  <a:cubicBezTo>
                    <a:pt x="1854" y="15831"/>
                    <a:pt x="5380" y="19113"/>
                    <a:pt x="9332" y="19630"/>
                  </a:cubicBezTo>
                  <a:cubicBezTo>
                    <a:pt x="12827" y="17746"/>
                    <a:pt x="15046" y="13551"/>
                    <a:pt x="14742" y="9417"/>
                  </a:cubicBezTo>
                  <a:cubicBezTo>
                    <a:pt x="15532" y="7350"/>
                    <a:pt x="15472" y="5071"/>
                    <a:pt x="14529" y="3065"/>
                  </a:cubicBezTo>
                  <a:lnTo>
                    <a:pt x="11368" y="694"/>
                  </a:lnTo>
                  <a:cubicBezTo>
                    <a:pt x="10588" y="211"/>
                    <a:pt x="9713" y="1"/>
                    <a:pt x="8824" y="1"/>
                  </a:cubicBezTo>
                  <a:close/>
                </a:path>
              </a:pathLst>
            </a:custGeom>
            <a:solidFill>
              <a:srgbClr val="E8BA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3"/>
            <p:cNvSpPr/>
            <p:nvPr/>
          </p:nvSpPr>
          <p:spPr>
            <a:xfrm>
              <a:off x="4344362" y="2572205"/>
              <a:ext cx="158374" cy="299883"/>
            </a:xfrm>
            <a:custGeom>
              <a:avLst/>
              <a:gdLst/>
              <a:ahLst/>
              <a:cxnLst/>
              <a:rect l="l" t="t" r="r" b="b"/>
              <a:pathLst>
                <a:path w="10274" h="19454" extrusionOk="0">
                  <a:moveTo>
                    <a:pt x="7386" y="0"/>
                  </a:moveTo>
                  <a:lnTo>
                    <a:pt x="7386" y="0"/>
                  </a:lnTo>
                  <a:cubicBezTo>
                    <a:pt x="6566" y="213"/>
                    <a:pt x="5806" y="517"/>
                    <a:pt x="5107" y="973"/>
                  </a:cubicBezTo>
                  <a:cubicBezTo>
                    <a:pt x="1763" y="3100"/>
                    <a:pt x="0" y="7599"/>
                    <a:pt x="912" y="11611"/>
                  </a:cubicBezTo>
                  <a:cubicBezTo>
                    <a:pt x="1854" y="15654"/>
                    <a:pt x="5380" y="18936"/>
                    <a:pt x="9332" y="19453"/>
                  </a:cubicBezTo>
                  <a:cubicBezTo>
                    <a:pt x="9666" y="19271"/>
                    <a:pt x="9970" y="19058"/>
                    <a:pt x="10274" y="18845"/>
                  </a:cubicBezTo>
                  <a:cubicBezTo>
                    <a:pt x="7234" y="12949"/>
                    <a:pt x="5167" y="6140"/>
                    <a:pt x="7386" y="0"/>
                  </a:cubicBezTo>
                  <a:close/>
                </a:path>
              </a:pathLst>
            </a:custGeom>
            <a:solidFill>
              <a:srgbClr val="C163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3"/>
            <p:cNvSpPr/>
            <p:nvPr/>
          </p:nvSpPr>
          <p:spPr>
            <a:xfrm>
              <a:off x="4279690" y="2717936"/>
              <a:ext cx="212742" cy="256891"/>
            </a:xfrm>
            <a:custGeom>
              <a:avLst/>
              <a:gdLst/>
              <a:ahLst/>
              <a:cxnLst/>
              <a:rect l="l" t="t" r="r" b="b"/>
              <a:pathLst>
                <a:path w="13801" h="16665" extrusionOk="0">
                  <a:moveTo>
                    <a:pt x="12007" y="0"/>
                  </a:moveTo>
                  <a:cubicBezTo>
                    <a:pt x="9807" y="265"/>
                    <a:pt x="7703" y="489"/>
                    <a:pt x="5566" y="489"/>
                  </a:cubicBezTo>
                  <a:cubicBezTo>
                    <a:pt x="4514" y="489"/>
                    <a:pt x="3454" y="434"/>
                    <a:pt x="2371" y="304"/>
                  </a:cubicBezTo>
                  <a:lnTo>
                    <a:pt x="2371" y="304"/>
                  </a:lnTo>
                  <a:cubicBezTo>
                    <a:pt x="3040" y="5289"/>
                    <a:pt x="2159" y="10122"/>
                    <a:pt x="396" y="14803"/>
                  </a:cubicBezTo>
                  <a:cubicBezTo>
                    <a:pt x="152" y="15380"/>
                    <a:pt x="1" y="16170"/>
                    <a:pt x="517" y="16505"/>
                  </a:cubicBezTo>
                  <a:cubicBezTo>
                    <a:pt x="693" y="16606"/>
                    <a:pt x="911" y="16665"/>
                    <a:pt x="1119" y="16665"/>
                  </a:cubicBezTo>
                  <a:cubicBezTo>
                    <a:pt x="1162" y="16665"/>
                    <a:pt x="1205" y="16662"/>
                    <a:pt x="1247" y="16657"/>
                  </a:cubicBezTo>
                  <a:lnTo>
                    <a:pt x="13800" y="16657"/>
                  </a:lnTo>
                  <a:cubicBezTo>
                    <a:pt x="12767" y="11155"/>
                    <a:pt x="12159" y="5593"/>
                    <a:pt x="12007" y="0"/>
                  </a:cubicBezTo>
                  <a:close/>
                </a:path>
              </a:pathLst>
            </a:custGeom>
            <a:solidFill>
              <a:srgbClr val="E8BA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3"/>
            <p:cNvSpPr/>
            <p:nvPr/>
          </p:nvSpPr>
          <p:spPr>
            <a:xfrm>
              <a:off x="4278749" y="2496109"/>
              <a:ext cx="364549" cy="294473"/>
            </a:xfrm>
            <a:custGeom>
              <a:avLst/>
              <a:gdLst/>
              <a:ahLst/>
              <a:cxnLst/>
              <a:rect l="l" t="t" r="r" b="b"/>
              <a:pathLst>
                <a:path w="23649" h="19103" extrusionOk="0">
                  <a:moveTo>
                    <a:pt x="9247" y="0"/>
                  </a:moveTo>
                  <a:cubicBezTo>
                    <a:pt x="8468" y="0"/>
                    <a:pt x="7696" y="138"/>
                    <a:pt x="6992" y="468"/>
                  </a:cubicBezTo>
                  <a:cubicBezTo>
                    <a:pt x="6840" y="559"/>
                    <a:pt x="6657" y="650"/>
                    <a:pt x="6505" y="772"/>
                  </a:cubicBezTo>
                  <a:cubicBezTo>
                    <a:pt x="5594" y="893"/>
                    <a:pt x="4742" y="1197"/>
                    <a:pt x="3952" y="1653"/>
                  </a:cubicBezTo>
                  <a:cubicBezTo>
                    <a:pt x="1277" y="3234"/>
                    <a:pt x="1" y="6577"/>
                    <a:pt x="183" y="9678"/>
                  </a:cubicBezTo>
                  <a:cubicBezTo>
                    <a:pt x="365" y="12778"/>
                    <a:pt x="1004" y="16304"/>
                    <a:pt x="2615" y="18979"/>
                  </a:cubicBezTo>
                  <a:cubicBezTo>
                    <a:pt x="3129" y="19063"/>
                    <a:pt x="3667" y="19103"/>
                    <a:pt x="4219" y="19103"/>
                  </a:cubicBezTo>
                  <a:cubicBezTo>
                    <a:pt x="7253" y="19103"/>
                    <a:pt x="10714" y="17908"/>
                    <a:pt x="13132" y="16365"/>
                  </a:cubicBezTo>
                  <a:cubicBezTo>
                    <a:pt x="13496" y="16122"/>
                    <a:pt x="13892" y="15848"/>
                    <a:pt x="14256" y="15544"/>
                  </a:cubicBezTo>
                  <a:cubicBezTo>
                    <a:pt x="14256" y="14906"/>
                    <a:pt x="14226" y="14298"/>
                    <a:pt x="14104" y="13660"/>
                  </a:cubicBezTo>
                  <a:cubicBezTo>
                    <a:pt x="13983" y="12930"/>
                    <a:pt x="14074" y="12201"/>
                    <a:pt x="14347" y="11501"/>
                  </a:cubicBezTo>
                  <a:cubicBezTo>
                    <a:pt x="14622" y="10978"/>
                    <a:pt x="15224" y="10556"/>
                    <a:pt x="15800" y="10556"/>
                  </a:cubicBezTo>
                  <a:cubicBezTo>
                    <a:pt x="15926" y="10556"/>
                    <a:pt x="16051" y="10576"/>
                    <a:pt x="16171" y="10620"/>
                  </a:cubicBezTo>
                  <a:cubicBezTo>
                    <a:pt x="16627" y="10833"/>
                    <a:pt x="16962" y="11197"/>
                    <a:pt x="17083" y="11684"/>
                  </a:cubicBezTo>
                  <a:cubicBezTo>
                    <a:pt x="17174" y="11866"/>
                    <a:pt x="17205" y="12079"/>
                    <a:pt x="17235" y="12292"/>
                  </a:cubicBezTo>
                  <a:cubicBezTo>
                    <a:pt x="17691" y="11593"/>
                    <a:pt x="18117" y="10863"/>
                    <a:pt x="18451" y="10103"/>
                  </a:cubicBezTo>
                  <a:cubicBezTo>
                    <a:pt x="20639" y="9647"/>
                    <a:pt x="22463" y="8036"/>
                    <a:pt x="23132" y="5878"/>
                  </a:cubicBezTo>
                  <a:lnTo>
                    <a:pt x="23132" y="5878"/>
                  </a:lnTo>
                  <a:cubicBezTo>
                    <a:pt x="22554" y="6273"/>
                    <a:pt x="21886" y="6547"/>
                    <a:pt x="21187" y="6699"/>
                  </a:cubicBezTo>
                  <a:cubicBezTo>
                    <a:pt x="22767" y="5605"/>
                    <a:pt x="23649" y="3751"/>
                    <a:pt x="23466" y="1836"/>
                  </a:cubicBezTo>
                  <a:lnTo>
                    <a:pt x="23466" y="1836"/>
                  </a:lnTo>
                  <a:cubicBezTo>
                    <a:pt x="22463" y="2778"/>
                    <a:pt x="21156" y="3355"/>
                    <a:pt x="19788" y="3416"/>
                  </a:cubicBezTo>
                  <a:cubicBezTo>
                    <a:pt x="20153" y="3325"/>
                    <a:pt x="20487" y="3082"/>
                    <a:pt x="20639" y="2717"/>
                  </a:cubicBezTo>
                  <a:lnTo>
                    <a:pt x="20639" y="2717"/>
                  </a:lnTo>
                  <a:cubicBezTo>
                    <a:pt x="20237" y="2806"/>
                    <a:pt x="19827" y="2845"/>
                    <a:pt x="19415" y="2845"/>
                  </a:cubicBezTo>
                  <a:cubicBezTo>
                    <a:pt x="18274" y="2845"/>
                    <a:pt x="17114" y="2542"/>
                    <a:pt x="16019" y="2140"/>
                  </a:cubicBezTo>
                  <a:cubicBezTo>
                    <a:pt x="14560" y="1562"/>
                    <a:pt x="13132" y="833"/>
                    <a:pt x="11612" y="377"/>
                  </a:cubicBezTo>
                  <a:cubicBezTo>
                    <a:pt x="10857" y="146"/>
                    <a:pt x="10048" y="0"/>
                    <a:pt x="92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3"/>
            <p:cNvSpPr/>
            <p:nvPr/>
          </p:nvSpPr>
          <p:spPr>
            <a:xfrm>
              <a:off x="4508839" y="2669282"/>
              <a:ext cx="27177" cy="65529"/>
            </a:xfrm>
            <a:custGeom>
              <a:avLst/>
              <a:gdLst/>
              <a:ahLst/>
              <a:cxnLst/>
              <a:rect l="l" t="t" r="r" b="b"/>
              <a:pathLst>
                <a:path w="1763" h="4251" extrusionOk="0">
                  <a:moveTo>
                    <a:pt x="870" y="1"/>
                  </a:moveTo>
                  <a:cubicBezTo>
                    <a:pt x="706" y="1"/>
                    <a:pt x="541" y="50"/>
                    <a:pt x="395" y="147"/>
                  </a:cubicBezTo>
                  <a:cubicBezTo>
                    <a:pt x="91" y="420"/>
                    <a:pt x="0" y="846"/>
                    <a:pt x="122" y="1241"/>
                  </a:cubicBezTo>
                  <a:cubicBezTo>
                    <a:pt x="243" y="1667"/>
                    <a:pt x="456" y="2031"/>
                    <a:pt x="699" y="2396"/>
                  </a:cubicBezTo>
                  <a:cubicBezTo>
                    <a:pt x="643" y="2368"/>
                    <a:pt x="580" y="2354"/>
                    <a:pt x="518" y="2354"/>
                  </a:cubicBezTo>
                  <a:cubicBezTo>
                    <a:pt x="378" y="2354"/>
                    <a:pt x="236" y="2422"/>
                    <a:pt x="152" y="2548"/>
                  </a:cubicBezTo>
                  <a:cubicBezTo>
                    <a:pt x="0" y="2700"/>
                    <a:pt x="0" y="2943"/>
                    <a:pt x="152" y="3126"/>
                  </a:cubicBezTo>
                  <a:cubicBezTo>
                    <a:pt x="243" y="3247"/>
                    <a:pt x="365" y="3338"/>
                    <a:pt x="486" y="3399"/>
                  </a:cubicBezTo>
                  <a:cubicBezTo>
                    <a:pt x="638" y="3490"/>
                    <a:pt x="730" y="3612"/>
                    <a:pt x="699" y="3794"/>
                  </a:cubicBezTo>
                  <a:cubicBezTo>
                    <a:pt x="699" y="3855"/>
                    <a:pt x="669" y="3946"/>
                    <a:pt x="638" y="4038"/>
                  </a:cubicBezTo>
                  <a:cubicBezTo>
                    <a:pt x="608" y="4129"/>
                    <a:pt x="669" y="4250"/>
                    <a:pt x="760" y="4250"/>
                  </a:cubicBezTo>
                  <a:cubicBezTo>
                    <a:pt x="851" y="4250"/>
                    <a:pt x="851" y="4189"/>
                    <a:pt x="881" y="4159"/>
                  </a:cubicBezTo>
                  <a:cubicBezTo>
                    <a:pt x="1185" y="3764"/>
                    <a:pt x="1307" y="3278"/>
                    <a:pt x="1246" y="2791"/>
                  </a:cubicBezTo>
                  <a:cubicBezTo>
                    <a:pt x="1155" y="2518"/>
                    <a:pt x="1155" y="2244"/>
                    <a:pt x="1216" y="1971"/>
                  </a:cubicBezTo>
                  <a:cubicBezTo>
                    <a:pt x="1277" y="1788"/>
                    <a:pt x="1398" y="1636"/>
                    <a:pt x="1520" y="1484"/>
                  </a:cubicBezTo>
                  <a:cubicBezTo>
                    <a:pt x="1763" y="1120"/>
                    <a:pt x="1763" y="664"/>
                    <a:pt x="1520" y="329"/>
                  </a:cubicBezTo>
                  <a:cubicBezTo>
                    <a:pt x="1356" y="110"/>
                    <a:pt x="1115" y="1"/>
                    <a:pt x="870" y="1"/>
                  </a:cubicBezTo>
                  <a:close/>
                </a:path>
              </a:pathLst>
            </a:custGeom>
            <a:solidFill>
              <a:srgbClr val="CC5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3"/>
            <p:cNvSpPr/>
            <p:nvPr/>
          </p:nvSpPr>
          <p:spPr>
            <a:xfrm>
              <a:off x="4081481" y="2893374"/>
              <a:ext cx="591782" cy="896629"/>
            </a:xfrm>
            <a:custGeom>
              <a:avLst/>
              <a:gdLst/>
              <a:ahLst/>
              <a:cxnLst/>
              <a:rect l="l" t="t" r="r" b="b"/>
              <a:pathLst>
                <a:path w="38390" h="58166" extrusionOk="0">
                  <a:moveTo>
                    <a:pt x="17100" y="1"/>
                  </a:moveTo>
                  <a:cubicBezTo>
                    <a:pt x="13574" y="1"/>
                    <a:pt x="9874" y="645"/>
                    <a:pt x="7690" y="3301"/>
                  </a:cubicBezTo>
                  <a:cubicBezTo>
                    <a:pt x="5897" y="5702"/>
                    <a:pt x="4529" y="8408"/>
                    <a:pt x="3708" y="11295"/>
                  </a:cubicBezTo>
                  <a:cubicBezTo>
                    <a:pt x="0" y="25095"/>
                    <a:pt x="2918" y="34305"/>
                    <a:pt x="5076" y="55733"/>
                  </a:cubicBezTo>
                  <a:cubicBezTo>
                    <a:pt x="5076" y="55885"/>
                    <a:pt x="5076" y="56037"/>
                    <a:pt x="5076" y="56189"/>
                  </a:cubicBezTo>
                  <a:cubicBezTo>
                    <a:pt x="5046" y="57266"/>
                    <a:pt x="5899" y="58166"/>
                    <a:pt x="6968" y="58166"/>
                  </a:cubicBezTo>
                  <a:cubicBezTo>
                    <a:pt x="6986" y="58166"/>
                    <a:pt x="7004" y="58166"/>
                    <a:pt x="7022" y="58165"/>
                  </a:cubicBezTo>
                  <a:cubicBezTo>
                    <a:pt x="16627" y="57922"/>
                    <a:pt x="26110" y="56250"/>
                    <a:pt x="35198" y="53211"/>
                  </a:cubicBezTo>
                  <a:cubicBezTo>
                    <a:pt x="35077" y="52694"/>
                    <a:pt x="34925" y="52208"/>
                    <a:pt x="34834" y="51630"/>
                  </a:cubicBezTo>
                  <a:cubicBezTo>
                    <a:pt x="33192" y="45186"/>
                    <a:pt x="33405" y="42329"/>
                    <a:pt x="33010" y="40323"/>
                  </a:cubicBezTo>
                  <a:cubicBezTo>
                    <a:pt x="31976" y="35368"/>
                    <a:pt x="33071" y="33332"/>
                    <a:pt x="34256" y="28438"/>
                  </a:cubicBezTo>
                  <a:cubicBezTo>
                    <a:pt x="35168" y="24700"/>
                    <a:pt x="36414" y="18468"/>
                    <a:pt x="37417" y="14760"/>
                  </a:cubicBezTo>
                  <a:cubicBezTo>
                    <a:pt x="38390" y="11022"/>
                    <a:pt x="38208" y="6614"/>
                    <a:pt x="35381" y="3970"/>
                  </a:cubicBezTo>
                  <a:cubicBezTo>
                    <a:pt x="33739" y="2420"/>
                    <a:pt x="31399" y="1781"/>
                    <a:pt x="29180" y="1325"/>
                  </a:cubicBezTo>
                  <a:cubicBezTo>
                    <a:pt x="26931" y="869"/>
                    <a:pt x="24681" y="535"/>
                    <a:pt x="22432" y="353"/>
                  </a:cubicBezTo>
                  <a:cubicBezTo>
                    <a:pt x="20889" y="192"/>
                    <a:pt x="19020" y="1"/>
                    <a:pt x="17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3"/>
            <p:cNvSpPr/>
            <p:nvPr/>
          </p:nvSpPr>
          <p:spPr>
            <a:xfrm>
              <a:off x="4243616" y="2867876"/>
              <a:ext cx="178521" cy="58592"/>
            </a:xfrm>
            <a:custGeom>
              <a:avLst/>
              <a:gdLst/>
              <a:ahLst/>
              <a:cxnLst/>
              <a:rect l="l" t="t" r="r" b="b"/>
              <a:pathLst>
                <a:path w="11581" h="3801" extrusionOk="0">
                  <a:moveTo>
                    <a:pt x="3556" y="1"/>
                  </a:moveTo>
                  <a:cubicBezTo>
                    <a:pt x="2523" y="61"/>
                    <a:pt x="1641" y="761"/>
                    <a:pt x="851" y="1460"/>
                  </a:cubicBezTo>
                  <a:cubicBezTo>
                    <a:pt x="426" y="1794"/>
                    <a:pt x="0" y="2219"/>
                    <a:pt x="61" y="2767"/>
                  </a:cubicBezTo>
                  <a:cubicBezTo>
                    <a:pt x="122" y="3162"/>
                    <a:pt x="395" y="3466"/>
                    <a:pt x="760" y="3618"/>
                  </a:cubicBezTo>
                  <a:cubicBezTo>
                    <a:pt x="1125" y="3739"/>
                    <a:pt x="1520" y="3800"/>
                    <a:pt x="1915" y="3800"/>
                  </a:cubicBezTo>
                  <a:cubicBezTo>
                    <a:pt x="5350" y="3800"/>
                    <a:pt x="8724" y="2736"/>
                    <a:pt x="11581" y="791"/>
                  </a:cubicBezTo>
                  <a:lnTo>
                    <a:pt x="11581" y="791"/>
                  </a:lnTo>
                  <a:cubicBezTo>
                    <a:pt x="10920" y="875"/>
                    <a:pt x="10256" y="916"/>
                    <a:pt x="9593" y="916"/>
                  </a:cubicBezTo>
                  <a:cubicBezTo>
                    <a:pt x="8091" y="916"/>
                    <a:pt x="6592" y="705"/>
                    <a:pt x="5137" y="305"/>
                  </a:cubicBezTo>
                  <a:cubicBezTo>
                    <a:pt x="4620" y="122"/>
                    <a:pt x="4103" y="31"/>
                    <a:pt x="35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3"/>
            <p:cNvSpPr/>
            <p:nvPr/>
          </p:nvSpPr>
          <p:spPr>
            <a:xfrm>
              <a:off x="4112407" y="3307952"/>
              <a:ext cx="511670" cy="482089"/>
            </a:xfrm>
            <a:custGeom>
              <a:avLst/>
              <a:gdLst/>
              <a:ahLst/>
              <a:cxnLst/>
              <a:rect l="l" t="t" r="r" b="b"/>
              <a:pathLst>
                <a:path w="33193" h="31274" extrusionOk="0">
                  <a:moveTo>
                    <a:pt x="13660" y="1"/>
                  </a:moveTo>
                  <a:cubicBezTo>
                    <a:pt x="9037" y="1"/>
                    <a:pt x="4379" y="504"/>
                    <a:pt x="0" y="1333"/>
                  </a:cubicBezTo>
                  <a:cubicBezTo>
                    <a:pt x="395" y="8628"/>
                    <a:pt x="1854" y="16805"/>
                    <a:pt x="3070" y="28811"/>
                  </a:cubicBezTo>
                  <a:cubicBezTo>
                    <a:pt x="3070" y="28963"/>
                    <a:pt x="3070" y="29115"/>
                    <a:pt x="3070" y="29267"/>
                  </a:cubicBezTo>
                  <a:cubicBezTo>
                    <a:pt x="3040" y="30361"/>
                    <a:pt x="3921" y="31273"/>
                    <a:pt x="5016" y="31273"/>
                  </a:cubicBezTo>
                  <a:cubicBezTo>
                    <a:pt x="14590" y="31030"/>
                    <a:pt x="24104" y="29358"/>
                    <a:pt x="33192" y="26319"/>
                  </a:cubicBezTo>
                  <a:cubicBezTo>
                    <a:pt x="33071" y="25802"/>
                    <a:pt x="32919" y="25285"/>
                    <a:pt x="32797" y="24738"/>
                  </a:cubicBezTo>
                  <a:cubicBezTo>
                    <a:pt x="31156" y="18294"/>
                    <a:pt x="31399" y="15437"/>
                    <a:pt x="30973" y="13431"/>
                  </a:cubicBezTo>
                  <a:cubicBezTo>
                    <a:pt x="30092" y="9145"/>
                    <a:pt x="30791" y="7017"/>
                    <a:pt x="31794" y="3340"/>
                  </a:cubicBezTo>
                  <a:cubicBezTo>
                    <a:pt x="26364" y="960"/>
                    <a:pt x="20045" y="1"/>
                    <a:pt x="1366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3"/>
            <p:cNvSpPr/>
            <p:nvPr/>
          </p:nvSpPr>
          <p:spPr>
            <a:xfrm>
              <a:off x="4439018" y="2963935"/>
              <a:ext cx="233352" cy="774064"/>
            </a:xfrm>
            <a:custGeom>
              <a:avLst/>
              <a:gdLst/>
              <a:ahLst/>
              <a:cxnLst/>
              <a:rect l="l" t="t" r="r" b="b"/>
              <a:pathLst>
                <a:path w="15138" h="50215" extrusionOk="0">
                  <a:moveTo>
                    <a:pt x="12766" y="1"/>
                  </a:moveTo>
                  <a:cubicBezTo>
                    <a:pt x="0" y="12311"/>
                    <a:pt x="1915" y="33922"/>
                    <a:pt x="6809" y="50214"/>
                  </a:cubicBezTo>
                  <a:cubicBezTo>
                    <a:pt x="8541" y="49758"/>
                    <a:pt x="10274" y="49211"/>
                    <a:pt x="12006" y="48634"/>
                  </a:cubicBezTo>
                  <a:cubicBezTo>
                    <a:pt x="11885" y="48117"/>
                    <a:pt x="11733" y="47631"/>
                    <a:pt x="11642" y="47053"/>
                  </a:cubicBezTo>
                  <a:cubicBezTo>
                    <a:pt x="10000" y="40609"/>
                    <a:pt x="10213" y="37752"/>
                    <a:pt x="9818" y="35746"/>
                  </a:cubicBezTo>
                  <a:cubicBezTo>
                    <a:pt x="8784" y="30791"/>
                    <a:pt x="9879" y="28755"/>
                    <a:pt x="11064" y="23861"/>
                  </a:cubicBezTo>
                  <a:cubicBezTo>
                    <a:pt x="11976" y="20123"/>
                    <a:pt x="13222" y="13891"/>
                    <a:pt x="14225" y="10183"/>
                  </a:cubicBezTo>
                  <a:cubicBezTo>
                    <a:pt x="15137" y="6718"/>
                    <a:pt x="15016" y="2676"/>
                    <a:pt x="127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3"/>
            <p:cNvSpPr/>
            <p:nvPr/>
          </p:nvSpPr>
          <p:spPr>
            <a:xfrm>
              <a:off x="4535540" y="3190741"/>
              <a:ext cx="44534" cy="536504"/>
            </a:xfrm>
            <a:custGeom>
              <a:avLst/>
              <a:gdLst/>
              <a:ahLst/>
              <a:cxnLst/>
              <a:rect l="l" t="t" r="r" b="b"/>
              <a:pathLst>
                <a:path w="2889" h="34804" extrusionOk="0">
                  <a:moveTo>
                    <a:pt x="2523" y="0"/>
                  </a:moveTo>
                  <a:cubicBezTo>
                    <a:pt x="183" y="11459"/>
                    <a:pt x="1" y="23253"/>
                    <a:pt x="2007" y="34803"/>
                  </a:cubicBezTo>
                  <a:lnTo>
                    <a:pt x="2402" y="34712"/>
                  </a:lnTo>
                  <a:cubicBezTo>
                    <a:pt x="396" y="23253"/>
                    <a:pt x="578" y="11490"/>
                    <a:pt x="2888" y="91"/>
                  </a:cubicBezTo>
                  <a:lnTo>
                    <a:pt x="252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3"/>
            <p:cNvSpPr/>
            <p:nvPr/>
          </p:nvSpPr>
          <p:spPr>
            <a:xfrm>
              <a:off x="5112376" y="3322474"/>
              <a:ext cx="208056" cy="149418"/>
            </a:xfrm>
            <a:custGeom>
              <a:avLst/>
              <a:gdLst/>
              <a:ahLst/>
              <a:cxnLst/>
              <a:rect l="l" t="t" r="r" b="b"/>
              <a:pathLst>
                <a:path w="13497" h="9693" extrusionOk="0">
                  <a:moveTo>
                    <a:pt x="2985" y="0"/>
                  </a:moveTo>
                  <a:cubicBezTo>
                    <a:pt x="2912" y="0"/>
                    <a:pt x="2839" y="9"/>
                    <a:pt x="2767" y="27"/>
                  </a:cubicBezTo>
                  <a:cubicBezTo>
                    <a:pt x="2341" y="148"/>
                    <a:pt x="2189" y="665"/>
                    <a:pt x="2128" y="1121"/>
                  </a:cubicBezTo>
                  <a:lnTo>
                    <a:pt x="1703" y="3401"/>
                  </a:lnTo>
                  <a:cubicBezTo>
                    <a:pt x="1125" y="3583"/>
                    <a:pt x="578" y="3735"/>
                    <a:pt x="1" y="3826"/>
                  </a:cubicBezTo>
                  <a:cubicBezTo>
                    <a:pt x="1429" y="5437"/>
                    <a:pt x="2250" y="7534"/>
                    <a:pt x="2280" y="9693"/>
                  </a:cubicBezTo>
                  <a:cubicBezTo>
                    <a:pt x="3770" y="9054"/>
                    <a:pt x="5168" y="8234"/>
                    <a:pt x="6445" y="7261"/>
                  </a:cubicBezTo>
                  <a:cubicBezTo>
                    <a:pt x="6961" y="7369"/>
                    <a:pt x="7487" y="7430"/>
                    <a:pt x="8002" y="7430"/>
                  </a:cubicBezTo>
                  <a:cubicBezTo>
                    <a:pt x="8790" y="7430"/>
                    <a:pt x="9552" y="7288"/>
                    <a:pt x="10214" y="6957"/>
                  </a:cubicBezTo>
                  <a:cubicBezTo>
                    <a:pt x="10639" y="6653"/>
                    <a:pt x="11095" y="6440"/>
                    <a:pt x="11581" y="6227"/>
                  </a:cubicBezTo>
                  <a:cubicBezTo>
                    <a:pt x="11597" y="6224"/>
                    <a:pt x="11610" y="6222"/>
                    <a:pt x="11622" y="6222"/>
                  </a:cubicBezTo>
                  <a:cubicBezTo>
                    <a:pt x="11991" y="6222"/>
                    <a:pt x="10853" y="7994"/>
                    <a:pt x="12767" y="8112"/>
                  </a:cubicBezTo>
                  <a:cubicBezTo>
                    <a:pt x="13071" y="7291"/>
                    <a:pt x="13284" y="6471"/>
                    <a:pt x="13466" y="5650"/>
                  </a:cubicBezTo>
                  <a:cubicBezTo>
                    <a:pt x="13496" y="5255"/>
                    <a:pt x="13375" y="4860"/>
                    <a:pt x="13071" y="4616"/>
                  </a:cubicBezTo>
                  <a:cubicBezTo>
                    <a:pt x="12919" y="4525"/>
                    <a:pt x="12736" y="4404"/>
                    <a:pt x="12615" y="4282"/>
                  </a:cubicBezTo>
                  <a:cubicBezTo>
                    <a:pt x="12372" y="4039"/>
                    <a:pt x="12433" y="3644"/>
                    <a:pt x="12129" y="3370"/>
                  </a:cubicBezTo>
                  <a:cubicBezTo>
                    <a:pt x="11825" y="3127"/>
                    <a:pt x="11369" y="3340"/>
                    <a:pt x="11034" y="3127"/>
                  </a:cubicBezTo>
                  <a:cubicBezTo>
                    <a:pt x="10700" y="2914"/>
                    <a:pt x="10730" y="2398"/>
                    <a:pt x="10457" y="2094"/>
                  </a:cubicBezTo>
                  <a:cubicBezTo>
                    <a:pt x="10001" y="1638"/>
                    <a:pt x="9211" y="2033"/>
                    <a:pt x="8694" y="1668"/>
                  </a:cubicBezTo>
                  <a:cubicBezTo>
                    <a:pt x="8359" y="1425"/>
                    <a:pt x="8268" y="939"/>
                    <a:pt x="7904" y="726"/>
                  </a:cubicBezTo>
                  <a:cubicBezTo>
                    <a:pt x="7747" y="667"/>
                    <a:pt x="7602" y="633"/>
                    <a:pt x="7454" y="633"/>
                  </a:cubicBezTo>
                  <a:cubicBezTo>
                    <a:pt x="7373" y="633"/>
                    <a:pt x="7291" y="643"/>
                    <a:pt x="7204" y="665"/>
                  </a:cubicBezTo>
                  <a:cubicBezTo>
                    <a:pt x="6232" y="756"/>
                    <a:pt x="5259" y="969"/>
                    <a:pt x="4347" y="1303"/>
                  </a:cubicBezTo>
                  <a:cubicBezTo>
                    <a:pt x="4226" y="969"/>
                    <a:pt x="4013" y="635"/>
                    <a:pt x="3770" y="361"/>
                  </a:cubicBezTo>
                  <a:cubicBezTo>
                    <a:pt x="3575" y="141"/>
                    <a:pt x="3281" y="0"/>
                    <a:pt x="2985" y="0"/>
                  </a:cubicBezTo>
                  <a:close/>
                </a:path>
              </a:pathLst>
            </a:custGeom>
            <a:solidFill>
              <a:srgbClr val="E8BA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3"/>
            <p:cNvSpPr/>
            <p:nvPr/>
          </p:nvSpPr>
          <p:spPr>
            <a:xfrm>
              <a:off x="5114719" y="3362696"/>
              <a:ext cx="97007" cy="112946"/>
            </a:xfrm>
            <a:custGeom>
              <a:avLst/>
              <a:gdLst/>
              <a:ahLst/>
              <a:cxnLst/>
              <a:rect l="l" t="t" r="r" b="b"/>
              <a:pathLst>
                <a:path w="6293" h="7327" extrusionOk="0">
                  <a:moveTo>
                    <a:pt x="1013" y="1"/>
                  </a:moveTo>
                  <a:cubicBezTo>
                    <a:pt x="591" y="1"/>
                    <a:pt x="202" y="237"/>
                    <a:pt x="1" y="640"/>
                  </a:cubicBezTo>
                  <a:cubicBezTo>
                    <a:pt x="1520" y="2615"/>
                    <a:pt x="2615" y="4895"/>
                    <a:pt x="3223" y="7327"/>
                  </a:cubicBezTo>
                  <a:lnTo>
                    <a:pt x="6293" y="5199"/>
                  </a:lnTo>
                  <a:cubicBezTo>
                    <a:pt x="5897" y="3345"/>
                    <a:pt x="4408" y="1795"/>
                    <a:pt x="2767" y="700"/>
                  </a:cubicBezTo>
                  <a:cubicBezTo>
                    <a:pt x="2341" y="366"/>
                    <a:pt x="1824" y="153"/>
                    <a:pt x="1277" y="32"/>
                  </a:cubicBezTo>
                  <a:cubicBezTo>
                    <a:pt x="1189" y="11"/>
                    <a:pt x="1100" y="1"/>
                    <a:pt x="10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3"/>
            <p:cNvSpPr/>
            <p:nvPr/>
          </p:nvSpPr>
          <p:spPr>
            <a:xfrm>
              <a:off x="4487750" y="2945960"/>
              <a:ext cx="695340" cy="602079"/>
            </a:xfrm>
            <a:custGeom>
              <a:avLst/>
              <a:gdLst/>
              <a:ahLst/>
              <a:cxnLst/>
              <a:rect l="l" t="t" r="r" b="b"/>
              <a:pathLst>
                <a:path w="45108" h="39058" extrusionOk="0">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3"/>
            <p:cNvSpPr/>
            <p:nvPr/>
          </p:nvSpPr>
          <p:spPr>
            <a:xfrm>
              <a:off x="4124586" y="2866010"/>
              <a:ext cx="433424" cy="262857"/>
            </a:xfrm>
            <a:custGeom>
              <a:avLst/>
              <a:gdLst/>
              <a:ahLst/>
              <a:cxnLst/>
              <a:rect l="l" t="t" r="r" b="b"/>
              <a:pathLst>
                <a:path w="28117" h="17052" extrusionOk="0">
                  <a:moveTo>
                    <a:pt x="11521" y="0"/>
                  </a:moveTo>
                  <a:lnTo>
                    <a:pt x="11521" y="0"/>
                  </a:lnTo>
                  <a:cubicBezTo>
                    <a:pt x="8846" y="669"/>
                    <a:pt x="6323" y="1854"/>
                    <a:pt x="3830" y="3009"/>
                  </a:cubicBezTo>
                  <a:cubicBezTo>
                    <a:pt x="2767" y="3496"/>
                    <a:pt x="1672" y="4012"/>
                    <a:pt x="973" y="4955"/>
                  </a:cubicBezTo>
                  <a:cubicBezTo>
                    <a:pt x="122" y="6049"/>
                    <a:pt x="1" y="7569"/>
                    <a:pt x="213" y="8936"/>
                  </a:cubicBezTo>
                  <a:cubicBezTo>
                    <a:pt x="426" y="10304"/>
                    <a:pt x="943" y="11581"/>
                    <a:pt x="1308" y="12949"/>
                  </a:cubicBezTo>
                  <a:cubicBezTo>
                    <a:pt x="1642" y="14316"/>
                    <a:pt x="1855" y="15745"/>
                    <a:pt x="1399" y="17052"/>
                  </a:cubicBezTo>
                  <a:cubicBezTo>
                    <a:pt x="5411" y="16961"/>
                    <a:pt x="9636" y="16778"/>
                    <a:pt x="13040" y="14651"/>
                  </a:cubicBezTo>
                  <a:cubicBezTo>
                    <a:pt x="16110" y="12705"/>
                    <a:pt x="18086" y="9453"/>
                    <a:pt x="20882" y="7113"/>
                  </a:cubicBezTo>
                  <a:cubicBezTo>
                    <a:pt x="22949" y="5350"/>
                    <a:pt x="25442" y="4164"/>
                    <a:pt x="28117" y="3648"/>
                  </a:cubicBezTo>
                  <a:cubicBezTo>
                    <a:pt x="26962" y="1702"/>
                    <a:pt x="24895" y="426"/>
                    <a:pt x="22615" y="304"/>
                  </a:cubicBezTo>
                  <a:cubicBezTo>
                    <a:pt x="22475" y="295"/>
                    <a:pt x="22335" y="291"/>
                    <a:pt x="22196" y="291"/>
                  </a:cubicBezTo>
                  <a:cubicBezTo>
                    <a:pt x="20399" y="291"/>
                    <a:pt x="18652" y="988"/>
                    <a:pt x="16931" y="1581"/>
                  </a:cubicBezTo>
                  <a:cubicBezTo>
                    <a:pt x="14378" y="2492"/>
                    <a:pt x="11733" y="3161"/>
                    <a:pt x="9028" y="3556"/>
                  </a:cubicBezTo>
                  <a:cubicBezTo>
                    <a:pt x="8972" y="3565"/>
                    <a:pt x="8912" y="3569"/>
                    <a:pt x="8850" y="3569"/>
                  </a:cubicBezTo>
                  <a:cubicBezTo>
                    <a:pt x="8474" y="3569"/>
                    <a:pt x="8034" y="3409"/>
                    <a:pt x="8086" y="3070"/>
                  </a:cubicBezTo>
                  <a:cubicBezTo>
                    <a:pt x="8147" y="2918"/>
                    <a:pt x="8238" y="2796"/>
                    <a:pt x="8359" y="2705"/>
                  </a:cubicBezTo>
                  <a:lnTo>
                    <a:pt x="115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3"/>
            <p:cNvSpPr/>
            <p:nvPr/>
          </p:nvSpPr>
          <p:spPr>
            <a:xfrm>
              <a:off x="4514451" y="2515025"/>
              <a:ext cx="53428" cy="141988"/>
            </a:xfrm>
            <a:custGeom>
              <a:avLst/>
              <a:gdLst/>
              <a:ahLst/>
              <a:cxnLst/>
              <a:rect l="l" t="t" r="r" b="b"/>
              <a:pathLst>
                <a:path w="3466" h="9211" extrusionOk="0">
                  <a:moveTo>
                    <a:pt x="1" y="1"/>
                  </a:moveTo>
                  <a:cubicBezTo>
                    <a:pt x="700" y="2858"/>
                    <a:pt x="761" y="5837"/>
                    <a:pt x="244" y="8724"/>
                  </a:cubicBezTo>
                  <a:lnTo>
                    <a:pt x="1733" y="9211"/>
                  </a:lnTo>
                  <a:cubicBezTo>
                    <a:pt x="2676" y="6749"/>
                    <a:pt x="3253" y="4195"/>
                    <a:pt x="3466" y="15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3"/>
            <p:cNvSpPr/>
            <p:nvPr/>
          </p:nvSpPr>
          <p:spPr>
            <a:xfrm>
              <a:off x="4466197" y="2631928"/>
              <a:ext cx="105439" cy="135066"/>
            </a:xfrm>
            <a:custGeom>
              <a:avLst/>
              <a:gdLst/>
              <a:ahLst/>
              <a:cxnLst/>
              <a:rect l="l" t="t" r="r" b="b"/>
              <a:pathLst>
                <a:path w="6840" h="8762" extrusionOk="0">
                  <a:moveTo>
                    <a:pt x="3646" y="1"/>
                  </a:moveTo>
                  <a:cubicBezTo>
                    <a:pt x="3502" y="1"/>
                    <a:pt x="3360" y="24"/>
                    <a:pt x="3222" y="77"/>
                  </a:cubicBezTo>
                  <a:cubicBezTo>
                    <a:pt x="2766" y="290"/>
                    <a:pt x="2432" y="655"/>
                    <a:pt x="2219" y="1111"/>
                  </a:cubicBezTo>
                  <a:cubicBezTo>
                    <a:pt x="1672" y="2053"/>
                    <a:pt x="1155" y="3026"/>
                    <a:pt x="729" y="4029"/>
                  </a:cubicBezTo>
                  <a:cubicBezTo>
                    <a:pt x="334" y="4910"/>
                    <a:pt x="0" y="5944"/>
                    <a:pt x="426" y="6825"/>
                  </a:cubicBezTo>
                  <a:cubicBezTo>
                    <a:pt x="821" y="7707"/>
                    <a:pt x="1854" y="8132"/>
                    <a:pt x="2796" y="8436"/>
                  </a:cubicBezTo>
                  <a:cubicBezTo>
                    <a:pt x="3262" y="8609"/>
                    <a:pt x="3767" y="8762"/>
                    <a:pt x="4244" y="8762"/>
                  </a:cubicBezTo>
                  <a:cubicBezTo>
                    <a:pt x="4608" y="8762"/>
                    <a:pt x="4956" y="8673"/>
                    <a:pt x="5258" y="8436"/>
                  </a:cubicBezTo>
                  <a:cubicBezTo>
                    <a:pt x="5745" y="8071"/>
                    <a:pt x="5897" y="7403"/>
                    <a:pt x="6018" y="6795"/>
                  </a:cubicBezTo>
                  <a:cubicBezTo>
                    <a:pt x="6201" y="5761"/>
                    <a:pt x="6413" y="4758"/>
                    <a:pt x="6596" y="3755"/>
                  </a:cubicBezTo>
                  <a:cubicBezTo>
                    <a:pt x="6717" y="3026"/>
                    <a:pt x="6839" y="2266"/>
                    <a:pt x="6505" y="1628"/>
                  </a:cubicBezTo>
                  <a:cubicBezTo>
                    <a:pt x="6170" y="989"/>
                    <a:pt x="5532" y="685"/>
                    <a:pt x="4924" y="381"/>
                  </a:cubicBezTo>
                  <a:cubicBezTo>
                    <a:pt x="4515" y="200"/>
                    <a:pt x="4072" y="1"/>
                    <a:pt x="36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3"/>
            <p:cNvSpPr/>
            <p:nvPr/>
          </p:nvSpPr>
          <p:spPr>
            <a:xfrm>
              <a:off x="4494779" y="2654204"/>
              <a:ext cx="78724" cy="108229"/>
            </a:xfrm>
            <a:custGeom>
              <a:avLst/>
              <a:gdLst/>
              <a:ahLst/>
              <a:cxnLst/>
              <a:rect l="l" t="t" r="r" b="b"/>
              <a:pathLst>
                <a:path w="5107" h="7021" extrusionOk="0">
                  <a:moveTo>
                    <a:pt x="3209" y="1"/>
                  </a:moveTo>
                  <a:cubicBezTo>
                    <a:pt x="2772" y="1"/>
                    <a:pt x="2321" y="129"/>
                    <a:pt x="1945" y="365"/>
                  </a:cubicBezTo>
                  <a:cubicBezTo>
                    <a:pt x="1186" y="912"/>
                    <a:pt x="638" y="1733"/>
                    <a:pt x="365" y="2645"/>
                  </a:cubicBezTo>
                  <a:cubicBezTo>
                    <a:pt x="61" y="3435"/>
                    <a:pt x="0" y="4256"/>
                    <a:pt x="122" y="5076"/>
                  </a:cubicBezTo>
                  <a:cubicBezTo>
                    <a:pt x="274" y="5927"/>
                    <a:pt x="851" y="6596"/>
                    <a:pt x="1611" y="6930"/>
                  </a:cubicBezTo>
                  <a:cubicBezTo>
                    <a:pt x="1807" y="6992"/>
                    <a:pt x="2007" y="7021"/>
                    <a:pt x="2206" y="7021"/>
                  </a:cubicBezTo>
                  <a:cubicBezTo>
                    <a:pt x="3091" y="7021"/>
                    <a:pt x="3967" y="6459"/>
                    <a:pt x="4438" y="5715"/>
                  </a:cubicBezTo>
                  <a:cubicBezTo>
                    <a:pt x="5015" y="4772"/>
                    <a:pt x="5107" y="3617"/>
                    <a:pt x="5107" y="2493"/>
                  </a:cubicBezTo>
                  <a:cubicBezTo>
                    <a:pt x="5107" y="1824"/>
                    <a:pt x="5015" y="1094"/>
                    <a:pt x="4559" y="578"/>
                  </a:cubicBezTo>
                  <a:cubicBezTo>
                    <a:pt x="4229" y="182"/>
                    <a:pt x="3729" y="1"/>
                    <a:pt x="3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3"/>
            <p:cNvSpPr/>
            <p:nvPr/>
          </p:nvSpPr>
          <p:spPr>
            <a:xfrm>
              <a:off x="4461973" y="3780696"/>
              <a:ext cx="104976" cy="133078"/>
            </a:xfrm>
            <a:custGeom>
              <a:avLst/>
              <a:gdLst/>
              <a:ahLst/>
              <a:cxnLst/>
              <a:rect l="l" t="t" r="r" b="b"/>
              <a:pathLst>
                <a:path w="6810" h="8633" extrusionOk="0">
                  <a:moveTo>
                    <a:pt x="2189" y="395"/>
                  </a:moveTo>
                  <a:cubicBezTo>
                    <a:pt x="2675" y="395"/>
                    <a:pt x="3131" y="547"/>
                    <a:pt x="3557" y="760"/>
                  </a:cubicBezTo>
                  <a:cubicBezTo>
                    <a:pt x="5350" y="1763"/>
                    <a:pt x="6414" y="3648"/>
                    <a:pt x="6353" y="5684"/>
                  </a:cubicBezTo>
                  <a:cubicBezTo>
                    <a:pt x="6292" y="6566"/>
                    <a:pt x="5928" y="7660"/>
                    <a:pt x="5046" y="8085"/>
                  </a:cubicBezTo>
                  <a:cubicBezTo>
                    <a:pt x="4803" y="8177"/>
                    <a:pt x="4529" y="8237"/>
                    <a:pt x="4225" y="8237"/>
                  </a:cubicBezTo>
                  <a:cubicBezTo>
                    <a:pt x="3709" y="8237"/>
                    <a:pt x="3192" y="8085"/>
                    <a:pt x="2766" y="7812"/>
                  </a:cubicBezTo>
                  <a:cubicBezTo>
                    <a:pt x="943" y="6718"/>
                    <a:pt x="396" y="4408"/>
                    <a:pt x="487" y="2645"/>
                  </a:cubicBezTo>
                  <a:cubicBezTo>
                    <a:pt x="548" y="1642"/>
                    <a:pt x="852" y="942"/>
                    <a:pt x="1368" y="608"/>
                  </a:cubicBezTo>
                  <a:cubicBezTo>
                    <a:pt x="1611" y="456"/>
                    <a:pt x="1915" y="395"/>
                    <a:pt x="2189" y="395"/>
                  </a:cubicBezTo>
                  <a:close/>
                  <a:moveTo>
                    <a:pt x="2189" y="0"/>
                  </a:moveTo>
                  <a:cubicBezTo>
                    <a:pt x="1824" y="0"/>
                    <a:pt x="1459" y="91"/>
                    <a:pt x="1155" y="304"/>
                  </a:cubicBezTo>
                  <a:cubicBezTo>
                    <a:pt x="517" y="699"/>
                    <a:pt x="183" y="1459"/>
                    <a:pt x="122" y="2614"/>
                  </a:cubicBezTo>
                  <a:cubicBezTo>
                    <a:pt x="0" y="4499"/>
                    <a:pt x="608" y="6930"/>
                    <a:pt x="2554" y="8146"/>
                  </a:cubicBezTo>
                  <a:cubicBezTo>
                    <a:pt x="3070" y="8450"/>
                    <a:pt x="3648" y="8602"/>
                    <a:pt x="4225" y="8633"/>
                  </a:cubicBezTo>
                  <a:cubicBezTo>
                    <a:pt x="4560" y="8633"/>
                    <a:pt x="4925" y="8572"/>
                    <a:pt x="5229" y="8420"/>
                  </a:cubicBezTo>
                  <a:cubicBezTo>
                    <a:pt x="6110" y="7994"/>
                    <a:pt x="6657" y="6991"/>
                    <a:pt x="6718" y="5715"/>
                  </a:cubicBezTo>
                  <a:cubicBezTo>
                    <a:pt x="6809" y="3526"/>
                    <a:pt x="5654" y="1490"/>
                    <a:pt x="3739" y="426"/>
                  </a:cubicBezTo>
                  <a:cubicBezTo>
                    <a:pt x="3253" y="183"/>
                    <a:pt x="2736" y="31"/>
                    <a:pt x="2189" y="0"/>
                  </a:cubicBez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3"/>
            <p:cNvSpPr/>
            <p:nvPr/>
          </p:nvSpPr>
          <p:spPr>
            <a:xfrm>
              <a:off x="5459137" y="2627010"/>
              <a:ext cx="517759" cy="866863"/>
            </a:xfrm>
            <a:custGeom>
              <a:avLst/>
              <a:gdLst/>
              <a:ahLst/>
              <a:cxnLst/>
              <a:rect l="l" t="t" r="r" b="b"/>
              <a:pathLst>
                <a:path w="33588" h="56235" extrusionOk="0">
                  <a:moveTo>
                    <a:pt x="10812" y="0"/>
                  </a:moveTo>
                  <a:cubicBezTo>
                    <a:pt x="7369" y="0"/>
                    <a:pt x="2865" y="803"/>
                    <a:pt x="0" y="3041"/>
                  </a:cubicBezTo>
                  <a:cubicBezTo>
                    <a:pt x="1247" y="19576"/>
                    <a:pt x="2341" y="38361"/>
                    <a:pt x="3557" y="54896"/>
                  </a:cubicBezTo>
                  <a:cubicBezTo>
                    <a:pt x="6785" y="55861"/>
                    <a:pt x="10099" y="56235"/>
                    <a:pt x="13445" y="56235"/>
                  </a:cubicBezTo>
                  <a:cubicBezTo>
                    <a:pt x="19265" y="56235"/>
                    <a:pt x="25181" y="55103"/>
                    <a:pt x="30913" y="53984"/>
                  </a:cubicBezTo>
                  <a:cubicBezTo>
                    <a:pt x="30913" y="38725"/>
                    <a:pt x="30943" y="23406"/>
                    <a:pt x="33253" y="8330"/>
                  </a:cubicBezTo>
                  <a:cubicBezTo>
                    <a:pt x="33436" y="7327"/>
                    <a:pt x="33588" y="6172"/>
                    <a:pt x="33162" y="5229"/>
                  </a:cubicBezTo>
                  <a:cubicBezTo>
                    <a:pt x="32585" y="3922"/>
                    <a:pt x="31095" y="3345"/>
                    <a:pt x="29727" y="2919"/>
                  </a:cubicBezTo>
                  <a:cubicBezTo>
                    <a:pt x="26992" y="2038"/>
                    <a:pt x="24226" y="1430"/>
                    <a:pt x="21399" y="1096"/>
                  </a:cubicBezTo>
                  <a:cubicBezTo>
                    <a:pt x="17843" y="579"/>
                    <a:pt x="14560" y="32"/>
                    <a:pt x="11004" y="1"/>
                  </a:cubicBezTo>
                  <a:cubicBezTo>
                    <a:pt x="10940" y="1"/>
                    <a:pt x="10876" y="0"/>
                    <a:pt x="108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3"/>
            <p:cNvSpPr/>
            <p:nvPr/>
          </p:nvSpPr>
          <p:spPr>
            <a:xfrm>
              <a:off x="5656420" y="2628428"/>
              <a:ext cx="37027" cy="856519"/>
            </a:xfrm>
            <a:custGeom>
              <a:avLst/>
              <a:gdLst/>
              <a:ahLst/>
              <a:cxnLst/>
              <a:rect l="l" t="t" r="r" b="b"/>
              <a:pathLst>
                <a:path w="2402" h="55564" extrusionOk="0">
                  <a:moveTo>
                    <a:pt x="0" y="0"/>
                  </a:moveTo>
                  <a:lnTo>
                    <a:pt x="0" y="396"/>
                  </a:lnTo>
                  <a:cubicBezTo>
                    <a:pt x="395" y="426"/>
                    <a:pt x="790" y="578"/>
                    <a:pt x="1064" y="882"/>
                  </a:cubicBezTo>
                  <a:cubicBezTo>
                    <a:pt x="1337" y="1186"/>
                    <a:pt x="1459" y="1611"/>
                    <a:pt x="1398" y="2007"/>
                  </a:cubicBezTo>
                  <a:cubicBezTo>
                    <a:pt x="1277" y="3770"/>
                    <a:pt x="1337" y="46445"/>
                    <a:pt x="1763" y="51886"/>
                  </a:cubicBezTo>
                  <a:cubicBezTo>
                    <a:pt x="1854" y="52646"/>
                    <a:pt x="1885" y="54743"/>
                    <a:pt x="1216" y="55260"/>
                  </a:cubicBezTo>
                  <a:lnTo>
                    <a:pt x="1459" y="55564"/>
                  </a:lnTo>
                  <a:cubicBezTo>
                    <a:pt x="2401" y="54804"/>
                    <a:pt x="2189" y="52159"/>
                    <a:pt x="2158" y="51855"/>
                  </a:cubicBezTo>
                  <a:cubicBezTo>
                    <a:pt x="1702" y="46415"/>
                    <a:pt x="1641" y="3800"/>
                    <a:pt x="1763" y="2037"/>
                  </a:cubicBezTo>
                  <a:cubicBezTo>
                    <a:pt x="1824" y="1520"/>
                    <a:pt x="1672" y="1004"/>
                    <a:pt x="1337" y="608"/>
                  </a:cubicBezTo>
                  <a:cubicBezTo>
                    <a:pt x="973" y="244"/>
                    <a:pt x="517" y="31"/>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3"/>
            <p:cNvSpPr/>
            <p:nvPr/>
          </p:nvSpPr>
          <p:spPr>
            <a:xfrm>
              <a:off x="5685002" y="2699189"/>
              <a:ext cx="275050" cy="586633"/>
            </a:xfrm>
            <a:custGeom>
              <a:avLst/>
              <a:gdLst/>
              <a:ahLst/>
              <a:cxnLst/>
              <a:rect l="l" t="t" r="r" b="b"/>
              <a:pathLst>
                <a:path w="17843" h="38056" extrusionOk="0">
                  <a:moveTo>
                    <a:pt x="15320" y="0"/>
                  </a:moveTo>
                  <a:cubicBezTo>
                    <a:pt x="14864" y="61"/>
                    <a:pt x="14438" y="243"/>
                    <a:pt x="14043" y="487"/>
                  </a:cubicBezTo>
                  <a:cubicBezTo>
                    <a:pt x="10487" y="2493"/>
                    <a:pt x="7052" y="4712"/>
                    <a:pt x="3739" y="7113"/>
                  </a:cubicBezTo>
                  <a:cubicBezTo>
                    <a:pt x="2341" y="8085"/>
                    <a:pt x="912" y="9210"/>
                    <a:pt x="426" y="10851"/>
                  </a:cubicBezTo>
                  <a:cubicBezTo>
                    <a:pt x="0" y="12250"/>
                    <a:pt x="365" y="13800"/>
                    <a:pt x="669" y="15076"/>
                  </a:cubicBezTo>
                  <a:lnTo>
                    <a:pt x="6110" y="38055"/>
                  </a:lnTo>
                  <a:lnTo>
                    <a:pt x="6475" y="37964"/>
                  </a:lnTo>
                  <a:lnTo>
                    <a:pt x="1003" y="14985"/>
                  </a:lnTo>
                  <a:cubicBezTo>
                    <a:pt x="699" y="13709"/>
                    <a:pt x="365" y="12280"/>
                    <a:pt x="791" y="10943"/>
                  </a:cubicBezTo>
                  <a:cubicBezTo>
                    <a:pt x="1246" y="9423"/>
                    <a:pt x="2584" y="8359"/>
                    <a:pt x="3952" y="7417"/>
                  </a:cubicBezTo>
                  <a:cubicBezTo>
                    <a:pt x="7265" y="5046"/>
                    <a:pt x="10700" y="2827"/>
                    <a:pt x="14225" y="821"/>
                  </a:cubicBezTo>
                  <a:cubicBezTo>
                    <a:pt x="14560" y="578"/>
                    <a:pt x="14925" y="456"/>
                    <a:pt x="15320" y="395"/>
                  </a:cubicBezTo>
                  <a:cubicBezTo>
                    <a:pt x="15897" y="395"/>
                    <a:pt x="16444" y="699"/>
                    <a:pt x="16748" y="1186"/>
                  </a:cubicBezTo>
                  <a:cubicBezTo>
                    <a:pt x="17083" y="1702"/>
                    <a:pt x="17326" y="2280"/>
                    <a:pt x="17447" y="2888"/>
                  </a:cubicBezTo>
                  <a:lnTo>
                    <a:pt x="17843" y="2766"/>
                  </a:lnTo>
                  <a:cubicBezTo>
                    <a:pt x="17691" y="2128"/>
                    <a:pt x="17447" y="1520"/>
                    <a:pt x="17083" y="973"/>
                  </a:cubicBezTo>
                  <a:cubicBezTo>
                    <a:pt x="16687" y="365"/>
                    <a:pt x="16019" y="0"/>
                    <a:pt x="15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3"/>
            <p:cNvSpPr/>
            <p:nvPr/>
          </p:nvSpPr>
          <p:spPr>
            <a:xfrm>
              <a:off x="5793241" y="3304129"/>
              <a:ext cx="141047" cy="50623"/>
            </a:xfrm>
            <a:custGeom>
              <a:avLst/>
              <a:gdLst/>
              <a:ahLst/>
              <a:cxnLst/>
              <a:rect l="l" t="t" r="r" b="b"/>
              <a:pathLst>
                <a:path w="9150" h="3284" extrusionOk="0">
                  <a:moveTo>
                    <a:pt x="92" y="1"/>
                  </a:moveTo>
                  <a:lnTo>
                    <a:pt x="1" y="366"/>
                  </a:lnTo>
                  <a:lnTo>
                    <a:pt x="9059" y="3284"/>
                  </a:lnTo>
                  <a:lnTo>
                    <a:pt x="9150" y="2919"/>
                  </a:lnTo>
                  <a:lnTo>
                    <a:pt x="9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3"/>
            <p:cNvSpPr/>
            <p:nvPr/>
          </p:nvSpPr>
          <p:spPr>
            <a:xfrm>
              <a:off x="5455390" y="2645294"/>
              <a:ext cx="214608" cy="829913"/>
            </a:xfrm>
            <a:custGeom>
              <a:avLst/>
              <a:gdLst/>
              <a:ahLst/>
              <a:cxnLst/>
              <a:rect l="l" t="t" r="r" b="b"/>
              <a:pathLst>
                <a:path w="13922" h="53838" extrusionOk="0">
                  <a:moveTo>
                    <a:pt x="11413" y="0"/>
                  </a:moveTo>
                  <a:cubicBezTo>
                    <a:pt x="11153" y="0"/>
                    <a:pt x="10889" y="26"/>
                    <a:pt x="10639" y="62"/>
                  </a:cubicBezTo>
                  <a:cubicBezTo>
                    <a:pt x="7022" y="517"/>
                    <a:pt x="3192" y="1004"/>
                    <a:pt x="0" y="2767"/>
                  </a:cubicBezTo>
                  <a:cubicBezTo>
                    <a:pt x="1581" y="18056"/>
                    <a:pt x="2736" y="34135"/>
                    <a:pt x="2827" y="49546"/>
                  </a:cubicBezTo>
                  <a:cubicBezTo>
                    <a:pt x="2827" y="50579"/>
                    <a:pt x="2888" y="51734"/>
                    <a:pt x="3678" y="52433"/>
                  </a:cubicBezTo>
                  <a:cubicBezTo>
                    <a:pt x="4225" y="52889"/>
                    <a:pt x="4985" y="53011"/>
                    <a:pt x="5684" y="53102"/>
                  </a:cubicBezTo>
                  <a:lnTo>
                    <a:pt x="11004" y="53770"/>
                  </a:lnTo>
                  <a:cubicBezTo>
                    <a:pt x="11287" y="53808"/>
                    <a:pt x="11589" y="53837"/>
                    <a:pt x="11885" y="53837"/>
                  </a:cubicBezTo>
                  <a:cubicBezTo>
                    <a:pt x="12541" y="53837"/>
                    <a:pt x="13171" y="53695"/>
                    <a:pt x="13526" y="53193"/>
                  </a:cubicBezTo>
                  <a:cubicBezTo>
                    <a:pt x="13800" y="52737"/>
                    <a:pt x="13922" y="52190"/>
                    <a:pt x="13861" y="51643"/>
                  </a:cubicBezTo>
                  <a:cubicBezTo>
                    <a:pt x="13678" y="35138"/>
                    <a:pt x="13496" y="18633"/>
                    <a:pt x="13344" y="2159"/>
                  </a:cubicBezTo>
                  <a:cubicBezTo>
                    <a:pt x="13374" y="1612"/>
                    <a:pt x="13253" y="1095"/>
                    <a:pt x="13010" y="639"/>
                  </a:cubicBezTo>
                  <a:cubicBezTo>
                    <a:pt x="12645" y="146"/>
                    <a:pt x="12038" y="0"/>
                    <a:pt x="114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3"/>
            <p:cNvSpPr/>
            <p:nvPr/>
          </p:nvSpPr>
          <p:spPr>
            <a:xfrm>
              <a:off x="5459599" y="2675263"/>
              <a:ext cx="185103" cy="769393"/>
            </a:xfrm>
            <a:custGeom>
              <a:avLst/>
              <a:gdLst/>
              <a:ahLst/>
              <a:cxnLst/>
              <a:rect l="l" t="t" r="r" b="b"/>
              <a:pathLst>
                <a:path w="12008" h="49912" extrusionOk="0">
                  <a:moveTo>
                    <a:pt x="9753" y="1"/>
                  </a:moveTo>
                  <a:cubicBezTo>
                    <a:pt x="9734" y="1"/>
                    <a:pt x="9716" y="1"/>
                    <a:pt x="9697" y="2"/>
                  </a:cubicBezTo>
                  <a:cubicBezTo>
                    <a:pt x="6414" y="154"/>
                    <a:pt x="3132" y="732"/>
                    <a:pt x="1" y="1735"/>
                  </a:cubicBezTo>
                  <a:lnTo>
                    <a:pt x="122" y="2099"/>
                  </a:lnTo>
                  <a:cubicBezTo>
                    <a:pt x="3223" y="1096"/>
                    <a:pt x="6475" y="519"/>
                    <a:pt x="9728" y="397"/>
                  </a:cubicBezTo>
                  <a:cubicBezTo>
                    <a:pt x="10214" y="397"/>
                    <a:pt x="10609" y="762"/>
                    <a:pt x="10639" y="1248"/>
                  </a:cubicBezTo>
                  <a:lnTo>
                    <a:pt x="11278" y="13954"/>
                  </a:lnTo>
                  <a:lnTo>
                    <a:pt x="9059" y="17419"/>
                  </a:lnTo>
                  <a:lnTo>
                    <a:pt x="9667" y="34623"/>
                  </a:lnTo>
                  <a:lnTo>
                    <a:pt x="11642" y="35656"/>
                  </a:lnTo>
                  <a:lnTo>
                    <a:pt x="11582" y="48909"/>
                  </a:lnTo>
                  <a:cubicBezTo>
                    <a:pt x="11582" y="49273"/>
                    <a:pt x="11278" y="49547"/>
                    <a:pt x="10913" y="49547"/>
                  </a:cubicBezTo>
                  <a:cubicBezTo>
                    <a:pt x="9393" y="49516"/>
                    <a:pt x="5503" y="49364"/>
                    <a:pt x="2828" y="48331"/>
                  </a:cubicBezTo>
                  <a:lnTo>
                    <a:pt x="2706" y="48665"/>
                  </a:lnTo>
                  <a:cubicBezTo>
                    <a:pt x="5411" y="49729"/>
                    <a:pt x="9363" y="49912"/>
                    <a:pt x="10913" y="49912"/>
                  </a:cubicBezTo>
                  <a:cubicBezTo>
                    <a:pt x="11187" y="49912"/>
                    <a:pt x="11460" y="49820"/>
                    <a:pt x="11642" y="49638"/>
                  </a:cubicBezTo>
                  <a:cubicBezTo>
                    <a:pt x="11825" y="49425"/>
                    <a:pt x="11946" y="49182"/>
                    <a:pt x="11946" y="48909"/>
                  </a:cubicBezTo>
                  <a:lnTo>
                    <a:pt x="12007" y="35413"/>
                  </a:lnTo>
                  <a:lnTo>
                    <a:pt x="10031" y="34379"/>
                  </a:lnTo>
                  <a:lnTo>
                    <a:pt x="9424" y="17510"/>
                  </a:lnTo>
                  <a:lnTo>
                    <a:pt x="11642" y="14045"/>
                  </a:lnTo>
                  <a:lnTo>
                    <a:pt x="11004" y="1218"/>
                  </a:lnTo>
                  <a:cubicBezTo>
                    <a:pt x="10975" y="537"/>
                    <a:pt x="10427" y="1"/>
                    <a:pt x="975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3"/>
            <p:cNvSpPr/>
            <p:nvPr/>
          </p:nvSpPr>
          <p:spPr>
            <a:xfrm>
              <a:off x="5468510" y="2732458"/>
              <a:ext cx="141988" cy="38229"/>
            </a:xfrm>
            <a:custGeom>
              <a:avLst/>
              <a:gdLst/>
              <a:ahLst/>
              <a:cxnLst/>
              <a:rect l="l" t="t" r="r" b="b"/>
              <a:pathLst>
                <a:path w="9211" h="2480" extrusionOk="0">
                  <a:moveTo>
                    <a:pt x="7843" y="0"/>
                  </a:moveTo>
                  <a:cubicBezTo>
                    <a:pt x="7569" y="0"/>
                    <a:pt x="7280" y="46"/>
                    <a:pt x="6991" y="61"/>
                  </a:cubicBezTo>
                  <a:cubicBezTo>
                    <a:pt x="4985" y="122"/>
                    <a:pt x="2949" y="426"/>
                    <a:pt x="1003" y="943"/>
                  </a:cubicBezTo>
                  <a:cubicBezTo>
                    <a:pt x="700" y="1003"/>
                    <a:pt x="426" y="1155"/>
                    <a:pt x="183" y="1338"/>
                  </a:cubicBezTo>
                  <a:cubicBezTo>
                    <a:pt x="0" y="1581"/>
                    <a:pt x="0" y="1915"/>
                    <a:pt x="152" y="2189"/>
                  </a:cubicBezTo>
                  <a:cubicBezTo>
                    <a:pt x="304" y="2427"/>
                    <a:pt x="486" y="2480"/>
                    <a:pt x="721" y="2480"/>
                  </a:cubicBezTo>
                  <a:cubicBezTo>
                    <a:pt x="816" y="2480"/>
                    <a:pt x="920" y="2471"/>
                    <a:pt x="1034" y="2462"/>
                  </a:cubicBezTo>
                  <a:lnTo>
                    <a:pt x="8055" y="1976"/>
                  </a:lnTo>
                  <a:cubicBezTo>
                    <a:pt x="8298" y="1976"/>
                    <a:pt x="8542" y="1915"/>
                    <a:pt x="8754" y="1794"/>
                  </a:cubicBezTo>
                  <a:cubicBezTo>
                    <a:pt x="9210" y="1459"/>
                    <a:pt x="9058" y="517"/>
                    <a:pt x="8602" y="213"/>
                  </a:cubicBezTo>
                  <a:cubicBezTo>
                    <a:pt x="8374" y="46"/>
                    <a:pt x="8116" y="0"/>
                    <a:pt x="784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3"/>
            <p:cNvSpPr/>
            <p:nvPr/>
          </p:nvSpPr>
          <p:spPr>
            <a:xfrm>
              <a:off x="5492405" y="2901622"/>
              <a:ext cx="80605" cy="127929"/>
            </a:xfrm>
            <a:custGeom>
              <a:avLst/>
              <a:gdLst/>
              <a:ahLst/>
              <a:cxnLst/>
              <a:rect l="l" t="t" r="r" b="b"/>
              <a:pathLst>
                <a:path w="5229" h="8299" extrusionOk="0">
                  <a:moveTo>
                    <a:pt x="2615" y="0"/>
                  </a:moveTo>
                  <a:cubicBezTo>
                    <a:pt x="1186" y="0"/>
                    <a:pt x="1" y="1854"/>
                    <a:pt x="1" y="4134"/>
                  </a:cubicBezTo>
                  <a:cubicBezTo>
                    <a:pt x="1" y="6444"/>
                    <a:pt x="1186" y="8298"/>
                    <a:pt x="2615" y="8298"/>
                  </a:cubicBezTo>
                  <a:cubicBezTo>
                    <a:pt x="4074" y="8298"/>
                    <a:pt x="5229" y="6444"/>
                    <a:pt x="5229" y="4134"/>
                  </a:cubicBezTo>
                  <a:cubicBezTo>
                    <a:pt x="5229" y="1854"/>
                    <a:pt x="4074" y="0"/>
                    <a:pt x="26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3"/>
            <p:cNvSpPr/>
            <p:nvPr/>
          </p:nvSpPr>
          <p:spPr>
            <a:xfrm>
              <a:off x="5506465" y="2912861"/>
              <a:ext cx="27655" cy="30938"/>
            </a:xfrm>
            <a:custGeom>
              <a:avLst/>
              <a:gdLst/>
              <a:ahLst/>
              <a:cxnLst/>
              <a:rect l="l" t="t" r="r" b="b"/>
              <a:pathLst>
                <a:path w="1794" h="2007" extrusionOk="0">
                  <a:moveTo>
                    <a:pt x="1794" y="1"/>
                  </a:moveTo>
                  <a:lnTo>
                    <a:pt x="1794" y="1"/>
                  </a:lnTo>
                  <a:cubicBezTo>
                    <a:pt x="1004" y="183"/>
                    <a:pt x="365" y="730"/>
                    <a:pt x="31" y="1460"/>
                  </a:cubicBezTo>
                  <a:lnTo>
                    <a:pt x="0" y="1520"/>
                  </a:lnTo>
                  <a:cubicBezTo>
                    <a:pt x="152" y="1642"/>
                    <a:pt x="335" y="1733"/>
                    <a:pt x="487" y="1824"/>
                  </a:cubicBezTo>
                  <a:lnTo>
                    <a:pt x="852" y="2007"/>
                  </a:lnTo>
                  <a:cubicBezTo>
                    <a:pt x="1064" y="1277"/>
                    <a:pt x="1368" y="609"/>
                    <a:pt x="1794"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3"/>
            <p:cNvSpPr/>
            <p:nvPr/>
          </p:nvSpPr>
          <p:spPr>
            <a:xfrm>
              <a:off x="5505524" y="2989711"/>
              <a:ext cx="26252" cy="29535"/>
            </a:xfrm>
            <a:custGeom>
              <a:avLst/>
              <a:gdLst/>
              <a:ahLst/>
              <a:cxnLst/>
              <a:rect l="l" t="t" r="r" b="b"/>
              <a:pathLst>
                <a:path w="1703" h="1916" extrusionOk="0">
                  <a:moveTo>
                    <a:pt x="791" y="0"/>
                  </a:moveTo>
                  <a:cubicBezTo>
                    <a:pt x="517" y="122"/>
                    <a:pt x="244" y="213"/>
                    <a:pt x="1" y="335"/>
                  </a:cubicBezTo>
                  <a:cubicBezTo>
                    <a:pt x="31" y="487"/>
                    <a:pt x="92" y="608"/>
                    <a:pt x="153" y="730"/>
                  </a:cubicBezTo>
                  <a:cubicBezTo>
                    <a:pt x="487" y="1338"/>
                    <a:pt x="1034" y="1763"/>
                    <a:pt x="1703" y="1915"/>
                  </a:cubicBezTo>
                  <a:cubicBezTo>
                    <a:pt x="1247" y="1338"/>
                    <a:pt x="943" y="700"/>
                    <a:pt x="791"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3"/>
            <p:cNvSpPr/>
            <p:nvPr/>
          </p:nvSpPr>
          <p:spPr>
            <a:xfrm>
              <a:off x="5499897" y="2941921"/>
              <a:ext cx="17820" cy="47339"/>
            </a:xfrm>
            <a:custGeom>
              <a:avLst/>
              <a:gdLst/>
              <a:ahLst/>
              <a:cxnLst/>
              <a:rect l="l" t="t" r="r" b="b"/>
              <a:pathLst>
                <a:path w="1156" h="3071" extrusionOk="0">
                  <a:moveTo>
                    <a:pt x="274" y="0"/>
                  </a:moveTo>
                  <a:cubicBezTo>
                    <a:pt x="92" y="608"/>
                    <a:pt x="1" y="1246"/>
                    <a:pt x="31" y="1885"/>
                  </a:cubicBezTo>
                  <a:cubicBezTo>
                    <a:pt x="62" y="2280"/>
                    <a:pt x="123" y="2675"/>
                    <a:pt x="244" y="3070"/>
                  </a:cubicBezTo>
                  <a:cubicBezTo>
                    <a:pt x="518" y="2948"/>
                    <a:pt x="791" y="2827"/>
                    <a:pt x="1065" y="2736"/>
                  </a:cubicBezTo>
                  <a:cubicBezTo>
                    <a:pt x="1004" y="2341"/>
                    <a:pt x="974" y="1945"/>
                    <a:pt x="1004" y="1550"/>
                  </a:cubicBezTo>
                  <a:cubicBezTo>
                    <a:pt x="1034" y="1216"/>
                    <a:pt x="1065" y="851"/>
                    <a:pt x="1156" y="486"/>
                  </a:cubicBezTo>
                  <a:lnTo>
                    <a:pt x="730" y="274"/>
                  </a:lnTo>
                  <a:cubicBezTo>
                    <a:pt x="578" y="213"/>
                    <a:pt x="426" y="91"/>
                    <a:pt x="274"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3"/>
            <p:cNvSpPr/>
            <p:nvPr/>
          </p:nvSpPr>
          <p:spPr>
            <a:xfrm>
              <a:off x="5552390" y="2941921"/>
              <a:ext cx="11253" cy="47339"/>
            </a:xfrm>
            <a:custGeom>
              <a:avLst/>
              <a:gdLst/>
              <a:ahLst/>
              <a:cxnLst/>
              <a:rect l="l" t="t" r="r" b="b"/>
              <a:pathLst>
                <a:path w="730" h="3071" extrusionOk="0">
                  <a:moveTo>
                    <a:pt x="122" y="0"/>
                  </a:moveTo>
                  <a:cubicBezTo>
                    <a:pt x="365" y="1003"/>
                    <a:pt x="335" y="2067"/>
                    <a:pt x="0" y="3070"/>
                  </a:cubicBezTo>
                  <a:cubicBezTo>
                    <a:pt x="669" y="2158"/>
                    <a:pt x="730" y="942"/>
                    <a:pt x="122"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3"/>
            <p:cNvSpPr/>
            <p:nvPr/>
          </p:nvSpPr>
          <p:spPr>
            <a:xfrm>
              <a:off x="5503659" y="3049219"/>
              <a:ext cx="80605" cy="127467"/>
            </a:xfrm>
            <a:custGeom>
              <a:avLst/>
              <a:gdLst/>
              <a:ahLst/>
              <a:cxnLst/>
              <a:rect l="l" t="t" r="r" b="b"/>
              <a:pathLst>
                <a:path w="5229" h="8269" extrusionOk="0">
                  <a:moveTo>
                    <a:pt x="2614" y="1"/>
                  </a:moveTo>
                  <a:cubicBezTo>
                    <a:pt x="1186" y="1"/>
                    <a:pt x="0" y="1855"/>
                    <a:pt x="0" y="4135"/>
                  </a:cubicBezTo>
                  <a:cubicBezTo>
                    <a:pt x="0" y="6414"/>
                    <a:pt x="1186" y="8268"/>
                    <a:pt x="2614" y="8268"/>
                  </a:cubicBezTo>
                  <a:cubicBezTo>
                    <a:pt x="4073" y="8268"/>
                    <a:pt x="5228" y="6414"/>
                    <a:pt x="5228" y="4135"/>
                  </a:cubicBezTo>
                  <a:cubicBezTo>
                    <a:pt x="5228" y="1855"/>
                    <a:pt x="4073" y="1"/>
                    <a:pt x="2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3"/>
            <p:cNvSpPr/>
            <p:nvPr/>
          </p:nvSpPr>
          <p:spPr>
            <a:xfrm>
              <a:off x="5523330" y="3060935"/>
              <a:ext cx="27670" cy="30938"/>
            </a:xfrm>
            <a:custGeom>
              <a:avLst/>
              <a:gdLst/>
              <a:ahLst/>
              <a:cxnLst/>
              <a:rect l="l" t="t" r="r" b="b"/>
              <a:pathLst>
                <a:path w="1795" h="2007" extrusionOk="0">
                  <a:moveTo>
                    <a:pt x="1794" y="1"/>
                  </a:moveTo>
                  <a:lnTo>
                    <a:pt x="1794" y="1"/>
                  </a:lnTo>
                  <a:cubicBezTo>
                    <a:pt x="1004" y="183"/>
                    <a:pt x="365" y="730"/>
                    <a:pt x="31" y="1460"/>
                  </a:cubicBezTo>
                  <a:cubicBezTo>
                    <a:pt x="31" y="1460"/>
                    <a:pt x="1" y="1490"/>
                    <a:pt x="1" y="1520"/>
                  </a:cubicBezTo>
                  <a:cubicBezTo>
                    <a:pt x="153" y="1612"/>
                    <a:pt x="335" y="1733"/>
                    <a:pt x="517" y="1824"/>
                  </a:cubicBezTo>
                  <a:lnTo>
                    <a:pt x="852" y="2007"/>
                  </a:lnTo>
                  <a:cubicBezTo>
                    <a:pt x="1065" y="1277"/>
                    <a:pt x="1369" y="609"/>
                    <a:pt x="1794"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3"/>
            <p:cNvSpPr/>
            <p:nvPr/>
          </p:nvSpPr>
          <p:spPr>
            <a:xfrm>
              <a:off x="5521927" y="3137786"/>
              <a:ext cx="26730" cy="29535"/>
            </a:xfrm>
            <a:custGeom>
              <a:avLst/>
              <a:gdLst/>
              <a:ahLst/>
              <a:cxnLst/>
              <a:rect l="l" t="t" r="r" b="b"/>
              <a:pathLst>
                <a:path w="1734" h="1916" extrusionOk="0">
                  <a:moveTo>
                    <a:pt x="791" y="0"/>
                  </a:moveTo>
                  <a:cubicBezTo>
                    <a:pt x="548" y="92"/>
                    <a:pt x="274" y="213"/>
                    <a:pt x="1" y="335"/>
                  </a:cubicBezTo>
                  <a:cubicBezTo>
                    <a:pt x="61" y="456"/>
                    <a:pt x="122" y="578"/>
                    <a:pt x="183" y="700"/>
                  </a:cubicBezTo>
                  <a:cubicBezTo>
                    <a:pt x="517" y="1307"/>
                    <a:pt x="1064" y="1763"/>
                    <a:pt x="1733" y="1915"/>
                  </a:cubicBezTo>
                  <a:cubicBezTo>
                    <a:pt x="1277" y="1368"/>
                    <a:pt x="973" y="700"/>
                    <a:pt x="791"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3"/>
            <p:cNvSpPr/>
            <p:nvPr/>
          </p:nvSpPr>
          <p:spPr>
            <a:xfrm>
              <a:off x="5516778" y="3089995"/>
              <a:ext cx="17820" cy="47339"/>
            </a:xfrm>
            <a:custGeom>
              <a:avLst/>
              <a:gdLst/>
              <a:ahLst/>
              <a:cxnLst/>
              <a:rect l="l" t="t" r="r" b="b"/>
              <a:pathLst>
                <a:path w="1156" h="3071" extrusionOk="0">
                  <a:moveTo>
                    <a:pt x="274" y="0"/>
                  </a:moveTo>
                  <a:cubicBezTo>
                    <a:pt x="91" y="608"/>
                    <a:pt x="0" y="1246"/>
                    <a:pt x="31" y="1854"/>
                  </a:cubicBezTo>
                  <a:cubicBezTo>
                    <a:pt x="61" y="2280"/>
                    <a:pt x="122" y="2675"/>
                    <a:pt x="243" y="3070"/>
                  </a:cubicBezTo>
                  <a:cubicBezTo>
                    <a:pt x="517" y="2948"/>
                    <a:pt x="790" y="2827"/>
                    <a:pt x="1064" y="2705"/>
                  </a:cubicBezTo>
                  <a:cubicBezTo>
                    <a:pt x="1003" y="2341"/>
                    <a:pt x="973" y="1945"/>
                    <a:pt x="1003" y="1550"/>
                  </a:cubicBezTo>
                  <a:cubicBezTo>
                    <a:pt x="1034" y="1186"/>
                    <a:pt x="1064" y="821"/>
                    <a:pt x="1155" y="486"/>
                  </a:cubicBezTo>
                  <a:lnTo>
                    <a:pt x="730" y="274"/>
                  </a:lnTo>
                  <a:cubicBezTo>
                    <a:pt x="578" y="182"/>
                    <a:pt x="426" y="91"/>
                    <a:pt x="274"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3"/>
            <p:cNvSpPr/>
            <p:nvPr/>
          </p:nvSpPr>
          <p:spPr>
            <a:xfrm>
              <a:off x="5569256" y="3089517"/>
              <a:ext cx="11253" cy="47817"/>
            </a:xfrm>
            <a:custGeom>
              <a:avLst/>
              <a:gdLst/>
              <a:ahLst/>
              <a:cxnLst/>
              <a:rect l="l" t="t" r="r" b="b"/>
              <a:pathLst>
                <a:path w="730" h="3102" extrusionOk="0">
                  <a:moveTo>
                    <a:pt x="122" y="1"/>
                  </a:moveTo>
                  <a:lnTo>
                    <a:pt x="122" y="1"/>
                  </a:lnTo>
                  <a:cubicBezTo>
                    <a:pt x="365" y="1034"/>
                    <a:pt x="335" y="2098"/>
                    <a:pt x="0" y="3101"/>
                  </a:cubicBezTo>
                  <a:cubicBezTo>
                    <a:pt x="669" y="2189"/>
                    <a:pt x="730" y="973"/>
                    <a:pt x="122"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3"/>
            <p:cNvSpPr/>
            <p:nvPr/>
          </p:nvSpPr>
          <p:spPr>
            <a:xfrm>
              <a:off x="5515360" y="3202458"/>
              <a:ext cx="80620" cy="127451"/>
            </a:xfrm>
            <a:custGeom>
              <a:avLst/>
              <a:gdLst/>
              <a:ahLst/>
              <a:cxnLst/>
              <a:rect l="l" t="t" r="r" b="b"/>
              <a:pathLst>
                <a:path w="5230" h="8268" extrusionOk="0">
                  <a:moveTo>
                    <a:pt x="2615" y="0"/>
                  </a:moveTo>
                  <a:cubicBezTo>
                    <a:pt x="1156" y="0"/>
                    <a:pt x="1" y="1854"/>
                    <a:pt x="1" y="4134"/>
                  </a:cubicBezTo>
                  <a:cubicBezTo>
                    <a:pt x="1" y="6414"/>
                    <a:pt x="1156" y="8268"/>
                    <a:pt x="2615" y="8268"/>
                  </a:cubicBezTo>
                  <a:cubicBezTo>
                    <a:pt x="4044" y="8268"/>
                    <a:pt x="5229" y="6414"/>
                    <a:pt x="5229" y="4134"/>
                  </a:cubicBezTo>
                  <a:cubicBezTo>
                    <a:pt x="5229" y="1854"/>
                    <a:pt x="4044" y="0"/>
                    <a:pt x="26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13"/>
            <p:cNvSpPr/>
            <p:nvPr/>
          </p:nvSpPr>
          <p:spPr>
            <a:xfrm>
              <a:off x="5530360" y="3217442"/>
              <a:ext cx="27655" cy="30938"/>
            </a:xfrm>
            <a:custGeom>
              <a:avLst/>
              <a:gdLst/>
              <a:ahLst/>
              <a:cxnLst/>
              <a:rect l="l" t="t" r="r" b="b"/>
              <a:pathLst>
                <a:path w="1794" h="2007" extrusionOk="0">
                  <a:moveTo>
                    <a:pt x="1794" y="1"/>
                  </a:moveTo>
                  <a:cubicBezTo>
                    <a:pt x="1034" y="183"/>
                    <a:pt x="365" y="730"/>
                    <a:pt x="31" y="1460"/>
                  </a:cubicBezTo>
                  <a:cubicBezTo>
                    <a:pt x="31" y="1490"/>
                    <a:pt x="31" y="1490"/>
                    <a:pt x="1" y="1520"/>
                  </a:cubicBezTo>
                  <a:cubicBezTo>
                    <a:pt x="183" y="1642"/>
                    <a:pt x="335" y="1733"/>
                    <a:pt x="517" y="1824"/>
                  </a:cubicBezTo>
                  <a:lnTo>
                    <a:pt x="852" y="2007"/>
                  </a:lnTo>
                  <a:cubicBezTo>
                    <a:pt x="1064" y="1277"/>
                    <a:pt x="1399" y="609"/>
                    <a:pt x="1794"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3"/>
            <p:cNvSpPr/>
            <p:nvPr/>
          </p:nvSpPr>
          <p:spPr>
            <a:xfrm>
              <a:off x="5529420" y="3294293"/>
              <a:ext cx="26730" cy="29535"/>
            </a:xfrm>
            <a:custGeom>
              <a:avLst/>
              <a:gdLst/>
              <a:ahLst/>
              <a:cxnLst/>
              <a:rect l="l" t="t" r="r" b="b"/>
              <a:pathLst>
                <a:path w="1734" h="1916" extrusionOk="0">
                  <a:moveTo>
                    <a:pt x="791" y="1"/>
                  </a:moveTo>
                  <a:cubicBezTo>
                    <a:pt x="518" y="122"/>
                    <a:pt x="274" y="213"/>
                    <a:pt x="1" y="335"/>
                  </a:cubicBezTo>
                  <a:cubicBezTo>
                    <a:pt x="62" y="487"/>
                    <a:pt x="122" y="608"/>
                    <a:pt x="183" y="730"/>
                  </a:cubicBezTo>
                  <a:cubicBezTo>
                    <a:pt x="487" y="1338"/>
                    <a:pt x="1065" y="1764"/>
                    <a:pt x="1733" y="1916"/>
                  </a:cubicBezTo>
                  <a:cubicBezTo>
                    <a:pt x="1277" y="1338"/>
                    <a:pt x="943" y="700"/>
                    <a:pt x="791"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3"/>
            <p:cNvSpPr/>
            <p:nvPr/>
          </p:nvSpPr>
          <p:spPr>
            <a:xfrm>
              <a:off x="5524271" y="3246502"/>
              <a:ext cx="17820" cy="47339"/>
            </a:xfrm>
            <a:custGeom>
              <a:avLst/>
              <a:gdLst/>
              <a:ahLst/>
              <a:cxnLst/>
              <a:rect l="l" t="t" r="r" b="b"/>
              <a:pathLst>
                <a:path w="1156" h="3071" extrusionOk="0">
                  <a:moveTo>
                    <a:pt x="274" y="0"/>
                  </a:moveTo>
                  <a:cubicBezTo>
                    <a:pt x="61" y="608"/>
                    <a:pt x="0" y="1246"/>
                    <a:pt x="31" y="1885"/>
                  </a:cubicBezTo>
                  <a:cubicBezTo>
                    <a:pt x="61" y="2280"/>
                    <a:pt x="122" y="2675"/>
                    <a:pt x="213" y="3070"/>
                  </a:cubicBezTo>
                  <a:cubicBezTo>
                    <a:pt x="487" y="2949"/>
                    <a:pt x="791" y="2827"/>
                    <a:pt x="1064" y="2736"/>
                  </a:cubicBezTo>
                  <a:cubicBezTo>
                    <a:pt x="1004" y="2341"/>
                    <a:pt x="973" y="1946"/>
                    <a:pt x="1004" y="1550"/>
                  </a:cubicBezTo>
                  <a:cubicBezTo>
                    <a:pt x="1004" y="1216"/>
                    <a:pt x="1064" y="851"/>
                    <a:pt x="1156" y="487"/>
                  </a:cubicBezTo>
                  <a:lnTo>
                    <a:pt x="730" y="274"/>
                  </a:lnTo>
                  <a:cubicBezTo>
                    <a:pt x="578" y="213"/>
                    <a:pt x="426" y="91"/>
                    <a:pt x="274"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3"/>
            <p:cNvSpPr/>
            <p:nvPr/>
          </p:nvSpPr>
          <p:spPr>
            <a:xfrm>
              <a:off x="5576748" y="3246502"/>
              <a:ext cx="10790" cy="47339"/>
            </a:xfrm>
            <a:custGeom>
              <a:avLst/>
              <a:gdLst/>
              <a:ahLst/>
              <a:cxnLst/>
              <a:rect l="l" t="t" r="r" b="b"/>
              <a:pathLst>
                <a:path w="700" h="3071" extrusionOk="0">
                  <a:moveTo>
                    <a:pt x="92" y="0"/>
                  </a:moveTo>
                  <a:lnTo>
                    <a:pt x="92" y="0"/>
                  </a:lnTo>
                  <a:cubicBezTo>
                    <a:pt x="366" y="1003"/>
                    <a:pt x="335" y="2067"/>
                    <a:pt x="1" y="3070"/>
                  </a:cubicBezTo>
                  <a:cubicBezTo>
                    <a:pt x="670" y="2158"/>
                    <a:pt x="700" y="943"/>
                    <a:pt x="92"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3"/>
            <p:cNvSpPr/>
            <p:nvPr/>
          </p:nvSpPr>
          <p:spPr>
            <a:xfrm>
              <a:off x="5700465" y="2712833"/>
              <a:ext cx="257246" cy="626404"/>
            </a:xfrm>
            <a:custGeom>
              <a:avLst/>
              <a:gdLst/>
              <a:ahLst/>
              <a:cxnLst/>
              <a:rect l="l" t="t" r="r" b="b"/>
              <a:pathLst>
                <a:path w="16688" h="40636" extrusionOk="0">
                  <a:moveTo>
                    <a:pt x="14535" y="0"/>
                  </a:moveTo>
                  <a:cubicBezTo>
                    <a:pt x="14254" y="0"/>
                    <a:pt x="13968" y="78"/>
                    <a:pt x="13709" y="240"/>
                  </a:cubicBezTo>
                  <a:cubicBezTo>
                    <a:pt x="10092" y="2398"/>
                    <a:pt x="6566" y="4769"/>
                    <a:pt x="3192" y="7292"/>
                  </a:cubicBezTo>
                  <a:cubicBezTo>
                    <a:pt x="2037" y="8203"/>
                    <a:pt x="851" y="9207"/>
                    <a:pt x="426" y="10574"/>
                  </a:cubicBezTo>
                  <a:cubicBezTo>
                    <a:pt x="0" y="11851"/>
                    <a:pt x="304" y="13219"/>
                    <a:pt x="578" y="14495"/>
                  </a:cubicBezTo>
                  <a:lnTo>
                    <a:pt x="5380" y="36076"/>
                  </a:lnTo>
                  <a:cubicBezTo>
                    <a:pt x="5411" y="37201"/>
                    <a:pt x="6262" y="38143"/>
                    <a:pt x="7356" y="38295"/>
                  </a:cubicBezTo>
                  <a:lnTo>
                    <a:pt x="14742" y="40636"/>
                  </a:lnTo>
                  <a:cubicBezTo>
                    <a:pt x="14469" y="28295"/>
                    <a:pt x="15350" y="15377"/>
                    <a:pt x="16596" y="3127"/>
                  </a:cubicBezTo>
                  <a:cubicBezTo>
                    <a:pt x="16688" y="2216"/>
                    <a:pt x="16292" y="1456"/>
                    <a:pt x="15836" y="726"/>
                  </a:cubicBezTo>
                  <a:cubicBezTo>
                    <a:pt x="15542" y="256"/>
                    <a:pt x="15046" y="0"/>
                    <a:pt x="145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3"/>
            <p:cNvSpPr/>
            <p:nvPr/>
          </p:nvSpPr>
          <p:spPr>
            <a:xfrm>
              <a:off x="5856509" y="2755891"/>
              <a:ext cx="43578" cy="12193"/>
            </a:xfrm>
            <a:custGeom>
              <a:avLst/>
              <a:gdLst/>
              <a:ahLst/>
              <a:cxnLst/>
              <a:rect l="l" t="t" r="r" b="b"/>
              <a:pathLst>
                <a:path w="2827" h="791" extrusionOk="0">
                  <a:moveTo>
                    <a:pt x="1277" y="0"/>
                  </a:moveTo>
                  <a:lnTo>
                    <a:pt x="0" y="790"/>
                  </a:lnTo>
                  <a:lnTo>
                    <a:pt x="2827" y="790"/>
                  </a:lnTo>
                  <a:lnTo>
                    <a:pt x="282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3"/>
            <p:cNvSpPr/>
            <p:nvPr/>
          </p:nvSpPr>
          <p:spPr>
            <a:xfrm>
              <a:off x="5707957" y="2839756"/>
              <a:ext cx="192117" cy="342537"/>
            </a:xfrm>
            <a:custGeom>
              <a:avLst/>
              <a:gdLst/>
              <a:ahLst/>
              <a:cxnLst/>
              <a:rect l="l" t="t" r="r" b="b"/>
              <a:pathLst>
                <a:path w="12463" h="22221" extrusionOk="0">
                  <a:moveTo>
                    <a:pt x="2888" y="1"/>
                  </a:moveTo>
                  <a:cubicBezTo>
                    <a:pt x="1855" y="822"/>
                    <a:pt x="791" y="1733"/>
                    <a:pt x="396" y="3010"/>
                  </a:cubicBezTo>
                  <a:cubicBezTo>
                    <a:pt x="1" y="4195"/>
                    <a:pt x="274" y="5442"/>
                    <a:pt x="548" y="6658"/>
                  </a:cubicBezTo>
                  <a:lnTo>
                    <a:pt x="4013" y="22220"/>
                  </a:lnTo>
                  <a:lnTo>
                    <a:pt x="12463" y="22220"/>
                  </a:lnTo>
                  <a:lnTo>
                    <a:pt x="12463" y="14287"/>
                  </a:lnTo>
                  <a:lnTo>
                    <a:pt x="4955" y="14287"/>
                  </a:lnTo>
                  <a:lnTo>
                    <a:pt x="4955" y="13405"/>
                  </a:lnTo>
                  <a:lnTo>
                    <a:pt x="12463" y="13405"/>
                  </a:lnTo>
                  <a:lnTo>
                    <a:pt x="12463" y="2129"/>
                  </a:lnTo>
                  <a:lnTo>
                    <a:pt x="10943" y="2129"/>
                  </a:lnTo>
                  <a:lnTo>
                    <a:pt x="10943" y="7691"/>
                  </a:lnTo>
                  <a:lnTo>
                    <a:pt x="7964" y="7691"/>
                  </a:lnTo>
                  <a:lnTo>
                    <a:pt x="79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3"/>
            <p:cNvSpPr/>
            <p:nvPr/>
          </p:nvSpPr>
          <p:spPr>
            <a:xfrm>
              <a:off x="5782002" y="3236651"/>
              <a:ext cx="118079" cy="43594"/>
            </a:xfrm>
            <a:custGeom>
              <a:avLst/>
              <a:gdLst/>
              <a:ahLst/>
              <a:cxnLst/>
              <a:rect l="l" t="t" r="r" b="b"/>
              <a:pathLst>
                <a:path w="7660" h="2828" extrusionOk="0">
                  <a:moveTo>
                    <a:pt x="0" y="1"/>
                  </a:moveTo>
                  <a:lnTo>
                    <a:pt x="213" y="913"/>
                  </a:lnTo>
                  <a:cubicBezTo>
                    <a:pt x="274" y="1460"/>
                    <a:pt x="486" y="1977"/>
                    <a:pt x="821" y="2372"/>
                  </a:cubicBezTo>
                  <a:cubicBezTo>
                    <a:pt x="1034" y="2585"/>
                    <a:pt x="1307" y="2737"/>
                    <a:pt x="1581" y="2828"/>
                  </a:cubicBezTo>
                  <a:lnTo>
                    <a:pt x="7660" y="2828"/>
                  </a:lnTo>
                  <a:lnTo>
                    <a:pt x="766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3"/>
            <p:cNvSpPr/>
            <p:nvPr/>
          </p:nvSpPr>
          <p:spPr>
            <a:xfrm>
              <a:off x="5876659" y="2713003"/>
              <a:ext cx="59980" cy="25096"/>
            </a:xfrm>
            <a:custGeom>
              <a:avLst/>
              <a:gdLst/>
              <a:ahLst/>
              <a:cxnLst/>
              <a:rect l="l" t="t" r="r" b="b"/>
              <a:pathLst>
                <a:path w="3891" h="1628" extrusionOk="0">
                  <a:moveTo>
                    <a:pt x="3085" y="1"/>
                  </a:moveTo>
                  <a:cubicBezTo>
                    <a:pt x="2804" y="1"/>
                    <a:pt x="2523" y="77"/>
                    <a:pt x="2280" y="229"/>
                  </a:cubicBezTo>
                  <a:lnTo>
                    <a:pt x="0" y="1627"/>
                  </a:lnTo>
                  <a:cubicBezTo>
                    <a:pt x="1307" y="1141"/>
                    <a:pt x="2584" y="685"/>
                    <a:pt x="3891" y="229"/>
                  </a:cubicBezTo>
                  <a:cubicBezTo>
                    <a:pt x="3648" y="77"/>
                    <a:pt x="3366" y="1"/>
                    <a:pt x="308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3"/>
            <p:cNvSpPr/>
            <p:nvPr/>
          </p:nvSpPr>
          <p:spPr>
            <a:xfrm>
              <a:off x="4919794" y="2504743"/>
              <a:ext cx="230069" cy="77399"/>
            </a:xfrm>
            <a:custGeom>
              <a:avLst/>
              <a:gdLst/>
              <a:ahLst/>
              <a:cxnLst/>
              <a:rect l="l" t="t" r="r" b="b"/>
              <a:pathLst>
                <a:path w="14925" h="5021" extrusionOk="0">
                  <a:moveTo>
                    <a:pt x="11249" y="1"/>
                  </a:moveTo>
                  <a:cubicBezTo>
                    <a:pt x="10976" y="1"/>
                    <a:pt x="10701" y="13"/>
                    <a:pt x="10426" y="29"/>
                  </a:cubicBezTo>
                  <a:cubicBezTo>
                    <a:pt x="8359" y="90"/>
                    <a:pt x="6292" y="364"/>
                    <a:pt x="4255" y="607"/>
                  </a:cubicBezTo>
                  <a:cubicBezTo>
                    <a:pt x="3192" y="729"/>
                    <a:pt x="2097" y="881"/>
                    <a:pt x="1246" y="1519"/>
                  </a:cubicBezTo>
                  <a:cubicBezTo>
                    <a:pt x="426" y="2157"/>
                    <a:pt x="0" y="3464"/>
                    <a:pt x="638" y="4285"/>
                  </a:cubicBezTo>
                  <a:cubicBezTo>
                    <a:pt x="1145" y="4899"/>
                    <a:pt x="2027" y="5020"/>
                    <a:pt x="2852" y="5020"/>
                  </a:cubicBezTo>
                  <a:cubicBezTo>
                    <a:pt x="2967" y="5020"/>
                    <a:pt x="3080" y="5018"/>
                    <a:pt x="3192" y="5014"/>
                  </a:cubicBezTo>
                  <a:lnTo>
                    <a:pt x="10791" y="4832"/>
                  </a:lnTo>
                  <a:cubicBezTo>
                    <a:pt x="10873" y="4835"/>
                    <a:pt x="10956" y="4837"/>
                    <a:pt x="11039" y="4837"/>
                  </a:cubicBezTo>
                  <a:cubicBezTo>
                    <a:pt x="11777" y="4837"/>
                    <a:pt x="12512" y="4716"/>
                    <a:pt x="13222" y="4498"/>
                  </a:cubicBezTo>
                  <a:cubicBezTo>
                    <a:pt x="14012" y="4224"/>
                    <a:pt x="14620" y="3555"/>
                    <a:pt x="14803" y="2735"/>
                  </a:cubicBezTo>
                  <a:cubicBezTo>
                    <a:pt x="14924" y="1732"/>
                    <a:pt x="14225" y="820"/>
                    <a:pt x="13344" y="394"/>
                  </a:cubicBezTo>
                  <a:cubicBezTo>
                    <a:pt x="12682" y="85"/>
                    <a:pt x="11972" y="1"/>
                    <a:pt x="1124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3"/>
            <p:cNvSpPr/>
            <p:nvPr/>
          </p:nvSpPr>
          <p:spPr>
            <a:xfrm>
              <a:off x="4933376" y="2525894"/>
              <a:ext cx="54369" cy="46800"/>
            </a:xfrm>
            <a:custGeom>
              <a:avLst/>
              <a:gdLst/>
              <a:ahLst/>
              <a:cxnLst/>
              <a:rect l="l" t="t" r="r" b="b"/>
              <a:pathLst>
                <a:path w="3527" h="3036" extrusionOk="0">
                  <a:moveTo>
                    <a:pt x="2002" y="389"/>
                  </a:moveTo>
                  <a:cubicBezTo>
                    <a:pt x="2643" y="389"/>
                    <a:pt x="3132" y="894"/>
                    <a:pt x="3162" y="1515"/>
                  </a:cubicBezTo>
                  <a:cubicBezTo>
                    <a:pt x="3141" y="2199"/>
                    <a:pt x="2583" y="2657"/>
                    <a:pt x="1998" y="2657"/>
                  </a:cubicBezTo>
                  <a:cubicBezTo>
                    <a:pt x="1726" y="2657"/>
                    <a:pt x="1448" y="2557"/>
                    <a:pt x="1216" y="2335"/>
                  </a:cubicBezTo>
                  <a:cubicBezTo>
                    <a:pt x="487" y="1636"/>
                    <a:pt x="943" y="420"/>
                    <a:pt x="1946" y="390"/>
                  </a:cubicBezTo>
                  <a:cubicBezTo>
                    <a:pt x="1965" y="389"/>
                    <a:pt x="1983" y="389"/>
                    <a:pt x="2002" y="389"/>
                  </a:cubicBezTo>
                  <a:close/>
                  <a:moveTo>
                    <a:pt x="1990" y="1"/>
                  </a:moveTo>
                  <a:cubicBezTo>
                    <a:pt x="1625" y="1"/>
                    <a:pt x="1252" y="131"/>
                    <a:pt x="943" y="420"/>
                  </a:cubicBezTo>
                  <a:cubicBezTo>
                    <a:pt x="1" y="1363"/>
                    <a:pt x="608" y="3004"/>
                    <a:pt x="1946" y="3034"/>
                  </a:cubicBezTo>
                  <a:cubicBezTo>
                    <a:pt x="1964" y="3035"/>
                    <a:pt x="1982" y="3035"/>
                    <a:pt x="1999" y="3035"/>
                  </a:cubicBezTo>
                  <a:cubicBezTo>
                    <a:pt x="2827" y="3035"/>
                    <a:pt x="3526" y="2348"/>
                    <a:pt x="3526" y="1515"/>
                  </a:cubicBezTo>
                  <a:cubicBezTo>
                    <a:pt x="3526" y="602"/>
                    <a:pt x="2776" y="1"/>
                    <a:pt x="199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3"/>
            <p:cNvSpPr/>
            <p:nvPr/>
          </p:nvSpPr>
          <p:spPr>
            <a:xfrm>
              <a:off x="5074420" y="2529995"/>
              <a:ext cx="29859" cy="24911"/>
            </a:xfrm>
            <a:custGeom>
              <a:avLst/>
              <a:gdLst/>
              <a:ahLst/>
              <a:cxnLst/>
              <a:rect l="l" t="t" r="r" b="b"/>
              <a:pathLst>
                <a:path w="1937" h="1616" extrusionOk="0">
                  <a:moveTo>
                    <a:pt x="1152" y="0"/>
                  </a:moveTo>
                  <a:cubicBezTo>
                    <a:pt x="1133" y="0"/>
                    <a:pt x="1114" y="1"/>
                    <a:pt x="1095" y="2"/>
                  </a:cubicBezTo>
                  <a:cubicBezTo>
                    <a:pt x="365" y="2"/>
                    <a:pt x="1" y="884"/>
                    <a:pt x="548" y="1401"/>
                  </a:cubicBezTo>
                  <a:cubicBezTo>
                    <a:pt x="714" y="1549"/>
                    <a:pt x="909" y="1615"/>
                    <a:pt x="1099" y="1615"/>
                  </a:cubicBezTo>
                  <a:cubicBezTo>
                    <a:pt x="1532" y="1615"/>
                    <a:pt x="1937" y="1270"/>
                    <a:pt x="1916" y="762"/>
                  </a:cubicBezTo>
                  <a:cubicBezTo>
                    <a:pt x="1886" y="326"/>
                    <a:pt x="1579" y="0"/>
                    <a:pt x="115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3"/>
            <p:cNvSpPr/>
            <p:nvPr/>
          </p:nvSpPr>
          <p:spPr>
            <a:xfrm>
              <a:off x="5031779" y="2573608"/>
              <a:ext cx="53906" cy="19685"/>
            </a:xfrm>
            <a:custGeom>
              <a:avLst/>
              <a:gdLst/>
              <a:ahLst/>
              <a:cxnLst/>
              <a:rect l="l" t="t" r="r" b="b"/>
              <a:pathLst>
                <a:path w="3497" h="1277" extrusionOk="0">
                  <a:moveTo>
                    <a:pt x="3131" y="0"/>
                  </a:moveTo>
                  <a:cubicBezTo>
                    <a:pt x="2098" y="152"/>
                    <a:pt x="1034" y="213"/>
                    <a:pt x="1" y="213"/>
                  </a:cubicBezTo>
                  <a:lnTo>
                    <a:pt x="61" y="1277"/>
                  </a:lnTo>
                  <a:cubicBezTo>
                    <a:pt x="944" y="1184"/>
                    <a:pt x="1808" y="1144"/>
                    <a:pt x="2682" y="1144"/>
                  </a:cubicBezTo>
                  <a:cubicBezTo>
                    <a:pt x="2952" y="1144"/>
                    <a:pt x="3223" y="1148"/>
                    <a:pt x="3496" y="1155"/>
                  </a:cubicBezTo>
                  <a:cubicBezTo>
                    <a:pt x="3344" y="760"/>
                    <a:pt x="3253" y="395"/>
                    <a:pt x="31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3"/>
            <p:cNvSpPr/>
            <p:nvPr/>
          </p:nvSpPr>
          <p:spPr>
            <a:xfrm>
              <a:off x="2713662" y="2781189"/>
              <a:ext cx="375324" cy="1575274"/>
            </a:xfrm>
            <a:custGeom>
              <a:avLst/>
              <a:gdLst/>
              <a:ahLst/>
              <a:cxnLst/>
              <a:rect l="l" t="t" r="r" b="b"/>
              <a:pathLst>
                <a:path w="24348" h="102191" extrusionOk="0">
                  <a:moveTo>
                    <a:pt x="0" y="0"/>
                  </a:moveTo>
                  <a:lnTo>
                    <a:pt x="0" y="102190"/>
                  </a:lnTo>
                  <a:lnTo>
                    <a:pt x="24347" y="102190"/>
                  </a:lnTo>
                  <a:lnTo>
                    <a:pt x="243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3"/>
            <p:cNvSpPr/>
            <p:nvPr/>
          </p:nvSpPr>
          <p:spPr>
            <a:xfrm>
              <a:off x="2772229" y="2781189"/>
              <a:ext cx="375324" cy="1575274"/>
            </a:xfrm>
            <a:custGeom>
              <a:avLst/>
              <a:gdLst/>
              <a:ahLst/>
              <a:cxnLst/>
              <a:rect l="l" t="t" r="r" b="b"/>
              <a:pathLst>
                <a:path w="24348" h="102191" extrusionOk="0">
                  <a:moveTo>
                    <a:pt x="1" y="0"/>
                  </a:moveTo>
                  <a:lnTo>
                    <a:pt x="1" y="102190"/>
                  </a:lnTo>
                  <a:lnTo>
                    <a:pt x="24347" y="102190"/>
                  </a:lnTo>
                  <a:lnTo>
                    <a:pt x="24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3"/>
            <p:cNvSpPr/>
            <p:nvPr/>
          </p:nvSpPr>
          <p:spPr>
            <a:xfrm>
              <a:off x="2772229" y="2781189"/>
              <a:ext cx="28132" cy="13134"/>
            </a:xfrm>
            <a:custGeom>
              <a:avLst/>
              <a:gdLst/>
              <a:ahLst/>
              <a:cxnLst/>
              <a:rect l="l" t="t" r="r" b="b"/>
              <a:pathLst>
                <a:path w="1825" h="852" extrusionOk="0">
                  <a:moveTo>
                    <a:pt x="1" y="0"/>
                  </a:moveTo>
                  <a:lnTo>
                    <a:pt x="1" y="852"/>
                  </a:lnTo>
                  <a:lnTo>
                    <a:pt x="182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3"/>
            <p:cNvSpPr/>
            <p:nvPr/>
          </p:nvSpPr>
          <p:spPr>
            <a:xfrm>
              <a:off x="2772229" y="2781189"/>
              <a:ext cx="358460" cy="161195"/>
            </a:xfrm>
            <a:custGeom>
              <a:avLst/>
              <a:gdLst/>
              <a:ahLst/>
              <a:cxnLst/>
              <a:rect l="l" t="t" r="r" b="b"/>
              <a:pathLst>
                <a:path w="23254" h="10457" extrusionOk="0">
                  <a:moveTo>
                    <a:pt x="19545" y="0"/>
                  </a:moveTo>
                  <a:cubicBezTo>
                    <a:pt x="12979" y="2858"/>
                    <a:pt x="6475" y="5745"/>
                    <a:pt x="1" y="8754"/>
                  </a:cubicBezTo>
                  <a:lnTo>
                    <a:pt x="1" y="10457"/>
                  </a:lnTo>
                  <a:cubicBezTo>
                    <a:pt x="7751" y="6991"/>
                    <a:pt x="15502" y="3526"/>
                    <a:pt x="2325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3"/>
            <p:cNvSpPr/>
            <p:nvPr/>
          </p:nvSpPr>
          <p:spPr>
            <a:xfrm>
              <a:off x="2772229" y="3124666"/>
              <a:ext cx="375787" cy="220234"/>
            </a:xfrm>
            <a:custGeom>
              <a:avLst/>
              <a:gdLst/>
              <a:ahLst/>
              <a:cxnLst/>
              <a:rect l="l" t="t" r="r" b="b"/>
              <a:pathLst>
                <a:path w="24378" h="14287" extrusionOk="0">
                  <a:moveTo>
                    <a:pt x="24378" y="0"/>
                  </a:moveTo>
                  <a:cubicBezTo>
                    <a:pt x="17174" y="3800"/>
                    <a:pt x="10031" y="7660"/>
                    <a:pt x="2979" y="11703"/>
                  </a:cubicBezTo>
                  <a:cubicBezTo>
                    <a:pt x="1976" y="12280"/>
                    <a:pt x="1004" y="12858"/>
                    <a:pt x="1" y="13466"/>
                  </a:cubicBezTo>
                  <a:lnTo>
                    <a:pt x="1" y="14286"/>
                  </a:lnTo>
                  <a:cubicBezTo>
                    <a:pt x="8147" y="9666"/>
                    <a:pt x="16293" y="5076"/>
                    <a:pt x="24378" y="335"/>
                  </a:cubicBezTo>
                  <a:lnTo>
                    <a:pt x="2437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3"/>
            <p:cNvSpPr/>
            <p:nvPr/>
          </p:nvSpPr>
          <p:spPr>
            <a:xfrm>
              <a:off x="2772229" y="3369741"/>
              <a:ext cx="181820" cy="125586"/>
            </a:xfrm>
            <a:custGeom>
              <a:avLst/>
              <a:gdLst/>
              <a:ahLst/>
              <a:cxnLst/>
              <a:rect l="l" t="t" r="r" b="b"/>
              <a:pathLst>
                <a:path w="11795" h="8147" extrusionOk="0">
                  <a:moveTo>
                    <a:pt x="11794" y="0"/>
                  </a:moveTo>
                  <a:lnTo>
                    <a:pt x="11794" y="0"/>
                  </a:lnTo>
                  <a:cubicBezTo>
                    <a:pt x="7873" y="2219"/>
                    <a:pt x="3922" y="4468"/>
                    <a:pt x="1" y="6718"/>
                  </a:cubicBezTo>
                  <a:lnTo>
                    <a:pt x="1" y="8146"/>
                  </a:lnTo>
                  <a:cubicBezTo>
                    <a:pt x="973" y="7447"/>
                    <a:pt x="1946" y="6778"/>
                    <a:pt x="2919" y="6110"/>
                  </a:cubicBezTo>
                  <a:cubicBezTo>
                    <a:pt x="5867" y="4043"/>
                    <a:pt x="8846" y="2037"/>
                    <a:pt x="1179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13"/>
            <p:cNvSpPr/>
            <p:nvPr/>
          </p:nvSpPr>
          <p:spPr>
            <a:xfrm>
              <a:off x="2772229" y="3513129"/>
              <a:ext cx="375787" cy="295197"/>
            </a:xfrm>
            <a:custGeom>
              <a:avLst/>
              <a:gdLst/>
              <a:ahLst/>
              <a:cxnLst/>
              <a:rect l="l" t="t" r="r" b="b"/>
              <a:pathLst>
                <a:path w="24378" h="19150" extrusionOk="0">
                  <a:moveTo>
                    <a:pt x="24378" y="0"/>
                  </a:moveTo>
                  <a:cubicBezTo>
                    <a:pt x="16049" y="5958"/>
                    <a:pt x="7934" y="12159"/>
                    <a:pt x="1" y="18602"/>
                  </a:cubicBezTo>
                  <a:lnTo>
                    <a:pt x="1" y="19150"/>
                  </a:lnTo>
                  <a:cubicBezTo>
                    <a:pt x="1429" y="18086"/>
                    <a:pt x="2858" y="17052"/>
                    <a:pt x="4286" y="16019"/>
                  </a:cubicBezTo>
                  <a:cubicBezTo>
                    <a:pt x="9970" y="11855"/>
                    <a:pt x="15837" y="7964"/>
                    <a:pt x="21490" y="3769"/>
                  </a:cubicBezTo>
                  <a:cubicBezTo>
                    <a:pt x="22463" y="3040"/>
                    <a:pt x="23405" y="2310"/>
                    <a:pt x="24378" y="1581"/>
                  </a:cubicBezTo>
                  <a:lnTo>
                    <a:pt x="2437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13"/>
            <p:cNvSpPr/>
            <p:nvPr/>
          </p:nvSpPr>
          <p:spPr>
            <a:xfrm>
              <a:off x="2772229" y="3745084"/>
              <a:ext cx="278796" cy="250679"/>
            </a:xfrm>
            <a:custGeom>
              <a:avLst/>
              <a:gdLst/>
              <a:ahLst/>
              <a:cxnLst/>
              <a:rect l="l" t="t" r="r" b="b"/>
              <a:pathLst>
                <a:path w="18086" h="16262" extrusionOk="0">
                  <a:moveTo>
                    <a:pt x="18086" y="0"/>
                  </a:moveTo>
                  <a:cubicBezTo>
                    <a:pt x="14682" y="2371"/>
                    <a:pt x="11247" y="4742"/>
                    <a:pt x="7903" y="7204"/>
                  </a:cubicBezTo>
                  <a:cubicBezTo>
                    <a:pt x="5259" y="9149"/>
                    <a:pt x="2615" y="11095"/>
                    <a:pt x="1" y="13101"/>
                  </a:cubicBezTo>
                  <a:lnTo>
                    <a:pt x="1" y="16262"/>
                  </a:lnTo>
                  <a:lnTo>
                    <a:pt x="6688" y="10274"/>
                  </a:lnTo>
                  <a:cubicBezTo>
                    <a:pt x="10487" y="6839"/>
                    <a:pt x="14287" y="3435"/>
                    <a:pt x="180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3"/>
            <p:cNvSpPr/>
            <p:nvPr/>
          </p:nvSpPr>
          <p:spPr>
            <a:xfrm>
              <a:off x="2772229" y="2895055"/>
              <a:ext cx="375787" cy="308315"/>
            </a:xfrm>
            <a:custGeom>
              <a:avLst/>
              <a:gdLst/>
              <a:ahLst/>
              <a:cxnLst/>
              <a:rect l="l" t="t" r="r" b="b"/>
              <a:pathLst>
                <a:path w="24378" h="20001" extrusionOk="0">
                  <a:moveTo>
                    <a:pt x="24378" y="1"/>
                  </a:moveTo>
                  <a:cubicBezTo>
                    <a:pt x="16262" y="3678"/>
                    <a:pt x="8147" y="7295"/>
                    <a:pt x="1" y="10913"/>
                  </a:cubicBezTo>
                  <a:lnTo>
                    <a:pt x="1" y="20001"/>
                  </a:lnTo>
                  <a:cubicBezTo>
                    <a:pt x="8025" y="15411"/>
                    <a:pt x="16141" y="10973"/>
                    <a:pt x="24378" y="6779"/>
                  </a:cubicBezTo>
                  <a:lnTo>
                    <a:pt x="2437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3"/>
            <p:cNvSpPr/>
            <p:nvPr/>
          </p:nvSpPr>
          <p:spPr>
            <a:xfrm>
              <a:off x="2706154" y="3030472"/>
              <a:ext cx="451228" cy="10328"/>
            </a:xfrm>
            <a:custGeom>
              <a:avLst/>
              <a:gdLst/>
              <a:ahLst/>
              <a:cxnLst/>
              <a:rect l="l" t="t" r="r" b="b"/>
              <a:pathLst>
                <a:path w="29272" h="670" extrusionOk="0">
                  <a:moveTo>
                    <a:pt x="1" y="1"/>
                  </a:moveTo>
                  <a:lnTo>
                    <a:pt x="1" y="670"/>
                  </a:lnTo>
                  <a:lnTo>
                    <a:pt x="29272" y="670"/>
                  </a:lnTo>
                  <a:lnTo>
                    <a:pt x="292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3"/>
            <p:cNvSpPr/>
            <p:nvPr/>
          </p:nvSpPr>
          <p:spPr>
            <a:xfrm>
              <a:off x="2706154" y="3485950"/>
              <a:ext cx="451228" cy="10328"/>
            </a:xfrm>
            <a:custGeom>
              <a:avLst/>
              <a:gdLst/>
              <a:ahLst/>
              <a:cxnLst/>
              <a:rect l="l" t="t" r="r" b="b"/>
              <a:pathLst>
                <a:path w="29272" h="670" extrusionOk="0">
                  <a:moveTo>
                    <a:pt x="1" y="0"/>
                  </a:moveTo>
                  <a:lnTo>
                    <a:pt x="1" y="669"/>
                  </a:lnTo>
                  <a:lnTo>
                    <a:pt x="29272" y="669"/>
                  </a:lnTo>
                  <a:lnTo>
                    <a:pt x="292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3"/>
            <p:cNvSpPr/>
            <p:nvPr/>
          </p:nvSpPr>
          <p:spPr>
            <a:xfrm>
              <a:off x="2706154" y="3941411"/>
              <a:ext cx="451228" cy="10328"/>
            </a:xfrm>
            <a:custGeom>
              <a:avLst/>
              <a:gdLst/>
              <a:ahLst/>
              <a:cxnLst/>
              <a:rect l="l" t="t" r="r" b="b"/>
              <a:pathLst>
                <a:path w="29272" h="670" extrusionOk="0">
                  <a:moveTo>
                    <a:pt x="1" y="1"/>
                  </a:moveTo>
                  <a:lnTo>
                    <a:pt x="1" y="670"/>
                  </a:lnTo>
                  <a:lnTo>
                    <a:pt x="29272" y="670"/>
                  </a:lnTo>
                  <a:lnTo>
                    <a:pt x="292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3"/>
            <p:cNvSpPr/>
            <p:nvPr/>
          </p:nvSpPr>
          <p:spPr>
            <a:xfrm>
              <a:off x="3517765" y="2865409"/>
              <a:ext cx="678938" cy="589100"/>
            </a:xfrm>
            <a:custGeom>
              <a:avLst/>
              <a:gdLst/>
              <a:ahLst/>
              <a:cxnLst/>
              <a:rect l="l" t="t" r="r" b="b"/>
              <a:pathLst>
                <a:path w="44044" h="38216" extrusionOk="0">
                  <a:moveTo>
                    <a:pt x="20404" y="0"/>
                  </a:moveTo>
                  <a:cubicBezTo>
                    <a:pt x="20156" y="0"/>
                    <a:pt x="19909" y="4"/>
                    <a:pt x="19666" y="9"/>
                  </a:cubicBezTo>
                  <a:cubicBezTo>
                    <a:pt x="14529" y="191"/>
                    <a:pt x="9149" y="708"/>
                    <a:pt x="4651" y="3200"/>
                  </a:cubicBezTo>
                  <a:cubicBezTo>
                    <a:pt x="2918" y="4142"/>
                    <a:pt x="1246" y="5480"/>
                    <a:pt x="669" y="7364"/>
                  </a:cubicBezTo>
                  <a:cubicBezTo>
                    <a:pt x="0" y="9522"/>
                    <a:pt x="912" y="11863"/>
                    <a:pt x="2037" y="13808"/>
                  </a:cubicBezTo>
                  <a:cubicBezTo>
                    <a:pt x="4651" y="18246"/>
                    <a:pt x="8511" y="21741"/>
                    <a:pt x="12614" y="24842"/>
                  </a:cubicBezTo>
                  <a:cubicBezTo>
                    <a:pt x="22554" y="32319"/>
                    <a:pt x="27052" y="35450"/>
                    <a:pt x="39180" y="38216"/>
                  </a:cubicBezTo>
                  <a:cubicBezTo>
                    <a:pt x="36627" y="33991"/>
                    <a:pt x="43557" y="27821"/>
                    <a:pt x="43618" y="22897"/>
                  </a:cubicBezTo>
                  <a:cubicBezTo>
                    <a:pt x="43648" y="20039"/>
                    <a:pt x="44043" y="19644"/>
                    <a:pt x="42341" y="17334"/>
                  </a:cubicBezTo>
                  <a:cubicBezTo>
                    <a:pt x="39393" y="13261"/>
                    <a:pt x="31004" y="15206"/>
                    <a:pt x="28207" y="11012"/>
                  </a:cubicBezTo>
                  <a:cubicBezTo>
                    <a:pt x="27204" y="9492"/>
                    <a:pt x="27052" y="7577"/>
                    <a:pt x="26779" y="5784"/>
                  </a:cubicBezTo>
                  <a:cubicBezTo>
                    <a:pt x="26475" y="3960"/>
                    <a:pt x="25928" y="2045"/>
                    <a:pt x="24438" y="981"/>
                  </a:cubicBezTo>
                  <a:cubicBezTo>
                    <a:pt x="23299" y="127"/>
                    <a:pt x="21829" y="0"/>
                    <a:pt x="2040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3"/>
            <p:cNvSpPr/>
            <p:nvPr/>
          </p:nvSpPr>
          <p:spPr>
            <a:xfrm>
              <a:off x="3503706" y="2883215"/>
              <a:ext cx="678938" cy="588637"/>
            </a:xfrm>
            <a:custGeom>
              <a:avLst/>
              <a:gdLst/>
              <a:ahLst/>
              <a:cxnLst/>
              <a:rect l="l" t="t" r="r" b="b"/>
              <a:pathLst>
                <a:path w="44044" h="38186" extrusionOk="0">
                  <a:moveTo>
                    <a:pt x="20445" y="0"/>
                  </a:moveTo>
                  <a:cubicBezTo>
                    <a:pt x="20193" y="0"/>
                    <a:pt x="19943" y="4"/>
                    <a:pt x="19697" y="9"/>
                  </a:cubicBezTo>
                  <a:cubicBezTo>
                    <a:pt x="14529" y="161"/>
                    <a:pt x="9180" y="677"/>
                    <a:pt x="4651" y="3170"/>
                  </a:cubicBezTo>
                  <a:cubicBezTo>
                    <a:pt x="2918" y="4142"/>
                    <a:pt x="1277" y="5449"/>
                    <a:pt x="699" y="7364"/>
                  </a:cubicBezTo>
                  <a:cubicBezTo>
                    <a:pt x="0" y="9522"/>
                    <a:pt x="912" y="11833"/>
                    <a:pt x="2067" y="13808"/>
                  </a:cubicBezTo>
                  <a:cubicBezTo>
                    <a:pt x="4651" y="18216"/>
                    <a:pt x="8541" y="21742"/>
                    <a:pt x="12645" y="24811"/>
                  </a:cubicBezTo>
                  <a:cubicBezTo>
                    <a:pt x="22584" y="32289"/>
                    <a:pt x="27083" y="35450"/>
                    <a:pt x="39211" y="38186"/>
                  </a:cubicBezTo>
                  <a:cubicBezTo>
                    <a:pt x="36657" y="33961"/>
                    <a:pt x="43588" y="27821"/>
                    <a:pt x="43648" y="22866"/>
                  </a:cubicBezTo>
                  <a:cubicBezTo>
                    <a:pt x="43679" y="20009"/>
                    <a:pt x="44044" y="19644"/>
                    <a:pt x="42372" y="17304"/>
                  </a:cubicBezTo>
                  <a:cubicBezTo>
                    <a:pt x="39423" y="13261"/>
                    <a:pt x="31004" y="15176"/>
                    <a:pt x="28238" y="11012"/>
                  </a:cubicBezTo>
                  <a:cubicBezTo>
                    <a:pt x="27204" y="9492"/>
                    <a:pt x="27083" y="7577"/>
                    <a:pt x="26779" y="5753"/>
                  </a:cubicBezTo>
                  <a:cubicBezTo>
                    <a:pt x="26505" y="3960"/>
                    <a:pt x="25958" y="2015"/>
                    <a:pt x="24469" y="951"/>
                  </a:cubicBezTo>
                  <a:cubicBezTo>
                    <a:pt x="23332" y="124"/>
                    <a:pt x="21867" y="0"/>
                    <a:pt x="204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3"/>
            <p:cNvSpPr/>
            <p:nvPr/>
          </p:nvSpPr>
          <p:spPr>
            <a:xfrm>
              <a:off x="4038840" y="4018401"/>
              <a:ext cx="926334" cy="124229"/>
            </a:xfrm>
            <a:custGeom>
              <a:avLst/>
              <a:gdLst/>
              <a:ahLst/>
              <a:cxnLst/>
              <a:rect l="l" t="t" r="r" b="b"/>
              <a:pathLst>
                <a:path w="60093" h="8059" extrusionOk="0">
                  <a:moveTo>
                    <a:pt x="41200" y="0"/>
                  </a:moveTo>
                  <a:cubicBezTo>
                    <a:pt x="27444" y="0"/>
                    <a:pt x="13700" y="616"/>
                    <a:pt x="0" y="1846"/>
                  </a:cubicBezTo>
                  <a:cubicBezTo>
                    <a:pt x="2128" y="4946"/>
                    <a:pt x="5775" y="6770"/>
                    <a:pt x="9484" y="7530"/>
                  </a:cubicBezTo>
                  <a:cubicBezTo>
                    <a:pt x="11424" y="7927"/>
                    <a:pt x="13397" y="8059"/>
                    <a:pt x="15378" y="8059"/>
                  </a:cubicBezTo>
                  <a:cubicBezTo>
                    <a:pt x="17183" y="8059"/>
                    <a:pt x="18994" y="7950"/>
                    <a:pt x="20791" y="7834"/>
                  </a:cubicBezTo>
                  <a:lnTo>
                    <a:pt x="41338" y="6618"/>
                  </a:lnTo>
                  <a:cubicBezTo>
                    <a:pt x="44743" y="6436"/>
                    <a:pt x="48117" y="6223"/>
                    <a:pt x="51399" y="5372"/>
                  </a:cubicBezTo>
                  <a:cubicBezTo>
                    <a:pt x="54682" y="4490"/>
                    <a:pt x="57843" y="2940"/>
                    <a:pt x="60092" y="387"/>
                  </a:cubicBezTo>
                  <a:cubicBezTo>
                    <a:pt x="53794" y="129"/>
                    <a:pt x="47496" y="0"/>
                    <a:pt x="4120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3"/>
            <p:cNvSpPr/>
            <p:nvPr/>
          </p:nvSpPr>
          <p:spPr>
            <a:xfrm>
              <a:off x="3994780" y="3988262"/>
              <a:ext cx="926349" cy="124199"/>
            </a:xfrm>
            <a:custGeom>
              <a:avLst/>
              <a:gdLst/>
              <a:ahLst/>
              <a:cxnLst/>
              <a:rect l="l" t="t" r="r" b="b"/>
              <a:pathLst>
                <a:path w="60094" h="8057" extrusionOk="0">
                  <a:moveTo>
                    <a:pt x="41549" y="0"/>
                  </a:moveTo>
                  <a:cubicBezTo>
                    <a:pt x="27682" y="0"/>
                    <a:pt x="13812" y="615"/>
                    <a:pt x="1" y="1856"/>
                  </a:cubicBezTo>
                  <a:cubicBezTo>
                    <a:pt x="2159" y="4956"/>
                    <a:pt x="5807" y="6780"/>
                    <a:pt x="9515" y="7540"/>
                  </a:cubicBezTo>
                  <a:cubicBezTo>
                    <a:pt x="11428" y="7932"/>
                    <a:pt x="13373" y="8057"/>
                    <a:pt x="15326" y="8057"/>
                  </a:cubicBezTo>
                  <a:cubicBezTo>
                    <a:pt x="17158" y="8057"/>
                    <a:pt x="18997" y="7946"/>
                    <a:pt x="20822" y="7843"/>
                  </a:cubicBezTo>
                  <a:lnTo>
                    <a:pt x="41369" y="6628"/>
                  </a:lnTo>
                  <a:cubicBezTo>
                    <a:pt x="44743" y="6415"/>
                    <a:pt x="48148" y="6202"/>
                    <a:pt x="51430" y="5351"/>
                  </a:cubicBezTo>
                  <a:cubicBezTo>
                    <a:pt x="54683" y="4500"/>
                    <a:pt x="57874" y="2919"/>
                    <a:pt x="60093" y="366"/>
                  </a:cubicBezTo>
                  <a:cubicBezTo>
                    <a:pt x="53916" y="122"/>
                    <a:pt x="47733" y="0"/>
                    <a:pt x="41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3"/>
            <p:cNvSpPr/>
            <p:nvPr/>
          </p:nvSpPr>
          <p:spPr>
            <a:xfrm>
              <a:off x="3674273" y="3635674"/>
              <a:ext cx="1427676" cy="421230"/>
            </a:xfrm>
            <a:custGeom>
              <a:avLst/>
              <a:gdLst/>
              <a:ahLst/>
              <a:cxnLst/>
              <a:rect l="l" t="t" r="r" b="b"/>
              <a:pathLst>
                <a:path w="92616" h="27326" extrusionOk="0">
                  <a:moveTo>
                    <a:pt x="29066" y="0"/>
                  </a:moveTo>
                  <a:cubicBezTo>
                    <a:pt x="19746" y="0"/>
                    <a:pt x="10009" y="748"/>
                    <a:pt x="1307" y="2751"/>
                  </a:cubicBezTo>
                  <a:lnTo>
                    <a:pt x="0" y="4726"/>
                  </a:lnTo>
                  <a:cubicBezTo>
                    <a:pt x="5046" y="12173"/>
                    <a:pt x="13770" y="23146"/>
                    <a:pt x="22675" y="26003"/>
                  </a:cubicBezTo>
                  <a:cubicBezTo>
                    <a:pt x="25927" y="27048"/>
                    <a:pt x="29345" y="27325"/>
                    <a:pt x="32788" y="27325"/>
                  </a:cubicBezTo>
                  <a:cubicBezTo>
                    <a:pt x="34655" y="27325"/>
                    <a:pt x="36530" y="27244"/>
                    <a:pt x="38390" y="27158"/>
                  </a:cubicBezTo>
                  <a:cubicBezTo>
                    <a:pt x="55807" y="26307"/>
                    <a:pt x="73193" y="25122"/>
                    <a:pt x="90579" y="23572"/>
                  </a:cubicBezTo>
                  <a:cubicBezTo>
                    <a:pt x="92342" y="19529"/>
                    <a:pt x="92616" y="13359"/>
                    <a:pt x="85959" y="12112"/>
                  </a:cubicBezTo>
                  <a:cubicBezTo>
                    <a:pt x="71187" y="11353"/>
                    <a:pt x="57661" y="3723"/>
                    <a:pt x="43405" y="562"/>
                  </a:cubicBezTo>
                  <a:cubicBezTo>
                    <a:pt x="38891" y="213"/>
                    <a:pt x="34038" y="0"/>
                    <a:pt x="290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3"/>
            <p:cNvSpPr/>
            <p:nvPr/>
          </p:nvSpPr>
          <p:spPr>
            <a:xfrm>
              <a:off x="3697706" y="3664749"/>
              <a:ext cx="1427676" cy="421431"/>
            </a:xfrm>
            <a:custGeom>
              <a:avLst/>
              <a:gdLst/>
              <a:ahLst/>
              <a:cxnLst/>
              <a:rect l="l" t="t" r="r" b="b"/>
              <a:pathLst>
                <a:path w="92616" h="27339" extrusionOk="0">
                  <a:moveTo>
                    <a:pt x="29111" y="0"/>
                  </a:moveTo>
                  <a:cubicBezTo>
                    <a:pt x="19777" y="0"/>
                    <a:pt x="10023" y="754"/>
                    <a:pt x="1307" y="2779"/>
                  </a:cubicBezTo>
                  <a:lnTo>
                    <a:pt x="0" y="4755"/>
                  </a:lnTo>
                  <a:cubicBezTo>
                    <a:pt x="5046" y="12172"/>
                    <a:pt x="13769" y="23145"/>
                    <a:pt x="22675" y="26032"/>
                  </a:cubicBezTo>
                  <a:cubicBezTo>
                    <a:pt x="25917" y="27054"/>
                    <a:pt x="29324" y="27339"/>
                    <a:pt x="32756" y="27339"/>
                  </a:cubicBezTo>
                  <a:cubicBezTo>
                    <a:pt x="34634" y="27339"/>
                    <a:pt x="36519" y="27253"/>
                    <a:pt x="38390" y="27157"/>
                  </a:cubicBezTo>
                  <a:cubicBezTo>
                    <a:pt x="55807" y="26336"/>
                    <a:pt x="73193" y="25120"/>
                    <a:pt x="90579" y="23570"/>
                  </a:cubicBezTo>
                  <a:cubicBezTo>
                    <a:pt x="92342" y="19558"/>
                    <a:pt x="92616" y="13388"/>
                    <a:pt x="85959" y="12111"/>
                  </a:cubicBezTo>
                  <a:cubicBezTo>
                    <a:pt x="71187" y="11381"/>
                    <a:pt x="57661" y="3722"/>
                    <a:pt x="43405" y="561"/>
                  </a:cubicBezTo>
                  <a:cubicBezTo>
                    <a:pt x="38904" y="213"/>
                    <a:pt x="34066" y="0"/>
                    <a:pt x="291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3"/>
            <p:cNvSpPr/>
            <p:nvPr/>
          </p:nvSpPr>
          <p:spPr>
            <a:xfrm>
              <a:off x="3697706" y="3664749"/>
              <a:ext cx="1039726" cy="421431"/>
            </a:xfrm>
            <a:custGeom>
              <a:avLst/>
              <a:gdLst/>
              <a:ahLst/>
              <a:cxnLst/>
              <a:rect l="l" t="t" r="r" b="b"/>
              <a:pathLst>
                <a:path w="67449" h="27339" extrusionOk="0">
                  <a:moveTo>
                    <a:pt x="29104" y="0"/>
                  </a:moveTo>
                  <a:cubicBezTo>
                    <a:pt x="19763" y="0"/>
                    <a:pt x="10003" y="754"/>
                    <a:pt x="1307" y="2779"/>
                  </a:cubicBezTo>
                  <a:lnTo>
                    <a:pt x="0" y="4755"/>
                  </a:lnTo>
                  <a:cubicBezTo>
                    <a:pt x="5046" y="12172"/>
                    <a:pt x="13739" y="23145"/>
                    <a:pt x="22675" y="26032"/>
                  </a:cubicBezTo>
                  <a:cubicBezTo>
                    <a:pt x="25897" y="27054"/>
                    <a:pt x="29310" y="27339"/>
                    <a:pt x="32749" y="27339"/>
                  </a:cubicBezTo>
                  <a:cubicBezTo>
                    <a:pt x="34630" y="27339"/>
                    <a:pt x="36519" y="27253"/>
                    <a:pt x="38390" y="27157"/>
                  </a:cubicBezTo>
                  <a:cubicBezTo>
                    <a:pt x="48086" y="26701"/>
                    <a:pt x="57782" y="26123"/>
                    <a:pt x="67448" y="25424"/>
                  </a:cubicBezTo>
                  <a:cubicBezTo>
                    <a:pt x="66688" y="18281"/>
                    <a:pt x="66141" y="10986"/>
                    <a:pt x="61217" y="6093"/>
                  </a:cubicBezTo>
                  <a:cubicBezTo>
                    <a:pt x="55320" y="4026"/>
                    <a:pt x="49423" y="1898"/>
                    <a:pt x="43405" y="561"/>
                  </a:cubicBezTo>
                  <a:cubicBezTo>
                    <a:pt x="38904" y="213"/>
                    <a:pt x="34063" y="0"/>
                    <a:pt x="291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3"/>
            <p:cNvSpPr/>
            <p:nvPr/>
          </p:nvSpPr>
          <p:spPr>
            <a:xfrm>
              <a:off x="3470437" y="2924762"/>
              <a:ext cx="1203249" cy="1030554"/>
            </a:xfrm>
            <a:custGeom>
              <a:avLst/>
              <a:gdLst/>
              <a:ahLst/>
              <a:cxnLst/>
              <a:rect l="l" t="t" r="r" b="b"/>
              <a:pathLst>
                <a:path w="78057" h="66854" extrusionOk="0">
                  <a:moveTo>
                    <a:pt x="15684" y="1"/>
                  </a:moveTo>
                  <a:cubicBezTo>
                    <a:pt x="12940" y="1"/>
                    <a:pt x="10187" y="297"/>
                    <a:pt x="7629" y="1295"/>
                  </a:cubicBezTo>
                  <a:cubicBezTo>
                    <a:pt x="4468" y="2542"/>
                    <a:pt x="1641" y="5065"/>
                    <a:pt x="730" y="8347"/>
                  </a:cubicBezTo>
                  <a:cubicBezTo>
                    <a:pt x="0" y="10992"/>
                    <a:pt x="578" y="13758"/>
                    <a:pt x="1186" y="16432"/>
                  </a:cubicBezTo>
                  <a:cubicBezTo>
                    <a:pt x="3344" y="25825"/>
                    <a:pt x="6140" y="35065"/>
                    <a:pt x="9575" y="44123"/>
                  </a:cubicBezTo>
                  <a:cubicBezTo>
                    <a:pt x="12006" y="50567"/>
                    <a:pt x="14985" y="57193"/>
                    <a:pt x="20578" y="61236"/>
                  </a:cubicBezTo>
                  <a:cubicBezTo>
                    <a:pt x="25593" y="64853"/>
                    <a:pt x="32007" y="65825"/>
                    <a:pt x="38177" y="66342"/>
                  </a:cubicBezTo>
                  <a:cubicBezTo>
                    <a:pt x="42785" y="66709"/>
                    <a:pt x="47401" y="66854"/>
                    <a:pt x="52020" y="66854"/>
                  </a:cubicBezTo>
                  <a:cubicBezTo>
                    <a:pt x="60412" y="66854"/>
                    <a:pt x="68815" y="66376"/>
                    <a:pt x="77205" y="65886"/>
                  </a:cubicBezTo>
                  <a:cubicBezTo>
                    <a:pt x="78056" y="60597"/>
                    <a:pt x="75989" y="55156"/>
                    <a:pt x="72676" y="50962"/>
                  </a:cubicBezTo>
                  <a:cubicBezTo>
                    <a:pt x="69363" y="46767"/>
                    <a:pt x="64895" y="43637"/>
                    <a:pt x="60366" y="40749"/>
                  </a:cubicBezTo>
                  <a:cubicBezTo>
                    <a:pt x="54013" y="36706"/>
                    <a:pt x="47387" y="33059"/>
                    <a:pt x="41581" y="28317"/>
                  </a:cubicBezTo>
                  <a:cubicBezTo>
                    <a:pt x="35745" y="23545"/>
                    <a:pt x="30639" y="17557"/>
                    <a:pt x="28420" y="10384"/>
                  </a:cubicBezTo>
                  <a:cubicBezTo>
                    <a:pt x="27478" y="7375"/>
                    <a:pt x="26931" y="3970"/>
                    <a:pt x="24499" y="1964"/>
                  </a:cubicBezTo>
                  <a:cubicBezTo>
                    <a:pt x="22645" y="475"/>
                    <a:pt x="20122" y="171"/>
                    <a:pt x="17721" y="49"/>
                  </a:cubicBezTo>
                  <a:cubicBezTo>
                    <a:pt x="17044" y="19"/>
                    <a:pt x="16364" y="1"/>
                    <a:pt x="1568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3"/>
            <p:cNvSpPr/>
            <p:nvPr/>
          </p:nvSpPr>
          <p:spPr>
            <a:xfrm>
              <a:off x="3806407" y="3034234"/>
              <a:ext cx="322852" cy="362669"/>
            </a:xfrm>
            <a:custGeom>
              <a:avLst/>
              <a:gdLst/>
              <a:ahLst/>
              <a:cxnLst/>
              <a:rect l="l" t="t" r="r" b="b"/>
              <a:pathLst>
                <a:path w="20944" h="23527" extrusionOk="0">
                  <a:moveTo>
                    <a:pt x="1" y="0"/>
                  </a:moveTo>
                  <a:cubicBezTo>
                    <a:pt x="1703" y="9757"/>
                    <a:pt x="7509" y="18329"/>
                    <a:pt x="15959" y="23526"/>
                  </a:cubicBezTo>
                  <a:cubicBezTo>
                    <a:pt x="16019" y="20791"/>
                    <a:pt x="17752" y="18450"/>
                    <a:pt x="18998" y="16019"/>
                  </a:cubicBezTo>
                  <a:cubicBezTo>
                    <a:pt x="20214" y="13617"/>
                    <a:pt x="20943" y="10456"/>
                    <a:pt x="19241" y="8328"/>
                  </a:cubicBezTo>
                  <a:cubicBezTo>
                    <a:pt x="18147" y="6961"/>
                    <a:pt x="16323" y="6444"/>
                    <a:pt x="14652" y="5988"/>
                  </a:cubicBezTo>
                  <a:lnTo>
                    <a:pt x="1885" y="2553"/>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3"/>
            <p:cNvSpPr/>
            <p:nvPr/>
          </p:nvSpPr>
          <p:spPr>
            <a:xfrm>
              <a:off x="3505571" y="2947748"/>
              <a:ext cx="1106735" cy="997351"/>
            </a:xfrm>
            <a:custGeom>
              <a:avLst/>
              <a:gdLst/>
              <a:ahLst/>
              <a:cxnLst/>
              <a:rect l="l" t="t" r="r" b="b"/>
              <a:pathLst>
                <a:path w="71796" h="64700" extrusionOk="0">
                  <a:moveTo>
                    <a:pt x="12174" y="0"/>
                  </a:moveTo>
                  <a:cubicBezTo>
                    <a:pt x="11787" y="0"/>
                    <a:pt x="11396" y="16"/>
                    <a:pt x="11004" y="48"/>
                  </a:cubicBezTo>
                  <a:cubicBezTo>
                    <a:pt x="7296" y="382"/>
                    <a:pt x="3983" y="1294"/>
                    <a:pt x="1" y="3178"/>
                  </a:cubicBezTo>
                  <a:lnTo>
                    <a:pt x="153" y="3543"/>
                  </a:lnTo>
                  <a:cubicBezTo>
                    <a:pt x="4104" y="1659"/>
                    <a:pt x="7357" y="747"/>
                    <a:pt x="11034" y="443"/>
                  </a:cubicBezTo>
                  <a:cubicBezTo>
                    <a:pt x="11433" y="410"/>
                    <a:pt x="11829" y="393"/>
                    <a:pt x="12221" y="393"/>
                  </a:cubicBezTo>
                  <a:cubicBezTo>
                    <a:pt x="16136" y="393"/>
                    <a:pt x="19664" y="2021"/>
                    <a:pt x="21460" y="4729"/>
                  </a:cubicBezTo>
                  <a:cubicBezTo>
                    <a:pt x="21916" y="5458"/>
                    <a:pt x="22311" y="6218"/>
                    <a:pt x="22646" y="7008"/>
                  </a:cubicBezTo>
                  <a:cubicBezTo>
                    <a:pt x="23162" y="8194"/>
                    <a:pt x="23740" y="9409"/>
                    <a:pt x="24682" y="10352"/>
                  </a:cubicBezTo>
                  <a:cubicBezTo>
                    <a:pt x="26020" y="11689"/>
                    <a:pt x="27813" y="12236"/>
                    <a:pt x="29576" y="12783"/>
                  </a:cubicBezTo>
                  <a:cubicBezTo>
                    <a:pt x="30123" y="12935"/>
                    <a:pt x="30670" y="13118"/>
                    <a:pt x="31217" y="13300"/>
                  </a:cubicBezTo>
                  <a:cubicBezTo>
                    <a:pt x="33375" y="14090"/>
                    <a:pt x="35655" y="15762"/>
                    <a:pt x="35594" y="18042"/>
                  </a:cubicBezTo>
                  <a:cubicBezTo>
                    <a:pt x="35564" y="18923"/>
                    <a:pt x="35138" y="19805"/>
                    <a:pt x="34743" y="20625"/>
                  </a:cubicBezTo>
                  <a:cubicBezTo>
                    <a:pt x="34318" y="21568"/>
                    <a:pt x="33862" y="22540"/>
                    <a:pt x="33892" y="23574"/>
                  </a:cubicBezTo>
                  <a:cubicBezTo>
                    <a:pt x="33953" y="25367"/>
                    <a:pt x="35351" y="26735"/>
                    <a:pt x="36749" y="27860"/>
                  </a:cubicBezTo>
                  <a:cubicBezTo>
                    <a:pt x="40032" y="30534"/>
                    <a:pt x="43588" y="32905"/>
                    <a:pt x="47053" y="35215"/>
                  </a:cubicBezTo>
                  <a:cubicBezTo>
                    <a:pt x="51035" y="37860"/>
                    <a:pt x="55139" y="40595"/>
                    <a:pt x="58786" y="43756"/>
                  </a:cubicBezTo>
                  <a:cubicBezTo>
                    <a:pt x="65169" y="49288"/>
                    <a:pt x="71370" y="55459"/>
                    <a:pt x="71005" y="64699"/>
                  </a:cubicBezTo>
                  <a:lnTo>
                    <a:pt x="71370" y="64699"/>
                  </a:lnTo>
                  <a:cubicBezTo>
                    <a:pt x="71795" y="55276"/>
                    <a:pt x="65504" y="49045"/>
                    <a:pt x="59060" y="43483"/>
                  </a:cubicBezTo>
                  <a:cubicBezTo>
                    <a:pt x="55351" y="40291"/>
                    <a:pt x="51248" y="37556"/>
                    <a:pt x="47266" y="34911"/>
                  </a:cubicBezTo>
                  <a:cubicBezTo>
                    <a:pt x="43801" y="32601"/>
                    <a:pt x="40245" y="30230"/>
                    <a:pt x="36962" y="27556"/>
                  </a:cubicBezTo>
                  <a:cubicBezTo>
                    <a:pt x="35655" y="26492"/>
                    <a:pt x="34318" y="25185"/>
                    <a:pt x="34257" y="23574"/>
                  </a:cubicBezTo>
                  <a:cubicBezTo>
                    <a:pt x="34226" y="22601"/>
                    <a:pt x="34652" y="21720"/>
                    <a:pt x="35077" y="20777"/>
                  </a:cubicBezTo>
                  <a:cubicBezTo>
                    <a:pt x="35503" y="19926"/>
                    <a:pt x="35929" y="19014"/>
                    <a:pt x="35959" y="18042"/>
                  </a:cubicBezTo>
                  <a:cubicBezTo>
                    <a:pt x="36050" y="15549"/>
                    <a:pt x="33618" y="13756"/>
                    <a:pt x="31339" y="12935"/>
                  </a:cubicBezTo>
                  <a:cubicBezTo>
                    <a:pt x="30792" y="12753"/>
                    <a:pt x="30245" y="12571"/>
                    <a:pt x="29697" y="12419"/>
                  </a:cubicBezTo>
                  <a:cubicBezTo>
                    <a:pt x="27995" y="11872"/>
                    <a:pt x="26202" y="11324"/>
                    <a:pt x="24956" y="10078"/>
                  </a:cubicBezTo>
                  <a:cubicBezTo>
                    <a:pt x="24074" y="9166"/>
                    <a:pt x="23527" y="8042"/>
                    <a:pt x="22980" y="6826"/>
                  </a:cubicBezTo>
                  <a:cubicBezTo>
                    <a:pt x="22646" y="6036"/>
                    <a:pt x="22220" y="5245"/>
                    <a:pt x="21764" y="4516"/>
                  </a:cubicBezTo>
                  <a:cubicBezTo>
                    <a:pt x="19933" y="1713"/>
                    <a:pt x="16227" y="0"/>
                    <a:pt x="121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3"/>
            <p:cNvSpPr/>
            <p:nvPr/>
          </p:nvSpPr>
          <p:spPr>
            <a:xfrm>
              <a:off x="4398242" y="3919859"/>
              <a:ext cx="9850" cy="493"/>
            </a:xfrm>
            <a:custGeom>
              <a:avLst/>
              <a:gdLst/>
              <a:ahLst/>
              <a:cxnLst/>
              <a:rect l="l" t="t" r="r" b="b"/>
              <a:pathLst>
                <a:path w="639" h="32" extrusionOk="0">
                  <a:moveTo>
                    <a:pt x="639" y="1"/>
                  </a:moveTo>
                  <a:lnTo>
                    <a:pt x="1" y="31"/>
                  </a:lnTo>
                  <a:cubicBezTo>
                    <a:pt x="213" y="31"/>
                    <a:pt x="426" y="31"/>
                    <a:pt x="639" y="1"/>
                  </a:cubicBezTo>
                  <a:close/>
                </a:path>
              </a:pathLst>
            </a:custGeom>
            <a:solidFill>
              <a:srgbClr val="1068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3"/>
            <p:cNvSpPr/>
            <p:nvPr/>
          </p:nvSpPr>
          <p:spPr>
            <a:xfrm>
              <a:off x="3657870" y="3530457"/>
              <a:ext cx="740799" cy="400158"/>
            </a:xfrm>
            <a:custGeom>
              <a:avLst/>
              <a:gdLst/>
              <a:ahLst/>
              <a:cxnLst/>
              <a:rect l="l" t="t" r="r" b="b"/>
              <a:pathLst>
                <a:path w="48057" h="25959" extrusionOk="0">
                  <a:moveTo>
                    <a:pt x="31369" y="1"/>
                  </a:moveTo>
                  <a:lnTo>
                    <a:pt x="30822" y="10731"/>
                  </a:lnTo>
                  <a:cubicBezTo>
                    <a:pt x="26713" y="11255"/>
                    <a:pt x="22584" y="11515"/>
                    <a:pt x="18458" y="11515"/>
                  </a:cubicBezTo>
                  <a:cubicBezTo>
                    <a:pt x="12297" y="11515"/>
                    <a:pt x="6141" y="10935"/>
                    <a:pt x="61" y="9788"/>
                  </a:cubicBezTo>
                  <a:lnTo>
                    <a:pt x="0" y="10183"/>
                  </a:lnTo>
                  <a:cubicBezTo>
                    <a:pt x="6080" y="11339"/>
                    <a:pt x="12250" y="11916"/>
                    <a:pt x="18451" y="11916"/>
                  </a:cubicBezTo>
                  <a:cubicBezTo>
                    <a:pt x="22584" y="11916"/>
                    <a:pt x="26688" y="11673"/>
                    <a:pt x="30791" y="11156"/>
                  </a:cubicBezTo>
                  <a:lnTo>
                    <a:pt x="30791" y="11217"/>
                  </a:lnTo>
                  <a:lnTo>
                    <a:pt x="44135" y="25320"/>
                  </a:lnTo>
                  <a:cubicBezTo>
                    <a:pt x="41323" y="25471"/>
                    <a:pt x="38587" y="25547"/>
                    <a:pt x="35922" y="25547"/>
                  </a:cubicBezTo>
                  <a:cubicBezTo>
                    <a:pt x="26228" y="25547"/>
                    <a:pt x="17468" y="24544"/>
                    <a:pt x="9362" y="22494"/>
                  </a:cubicBezTo>
                  <a:lnTo>
                    <a:pt x="9271" y="22889"/>
                  </a:lnTo>
                  <a:cubicBezTo>
                    <a:pt x="17387" y="24925"/>
                    <a:pt x="26110" y="25959"/>
                    <a:pt x="35776" y="25959"/>
                  </a:cubicBezTo>
                  <a:cubicBezTo>
                    <a:pt x="38907" y="25959"/>
                    <a:pt x="42129" y="25837"/>
                    <a:pt x="45442" y="25624"/>
                  </a:cubicBezTo>
                  <a:lnTo>
                    <a:pt x="45442" y="25442"/>
                  </a:lnTo>
                  <a:lnTo>
                    <a:pt x="48056" y="25320"/>
                  </a:lnTo>
                  <a:cubicBezTo>
                    <a:pt x="46749" y="25260"/>
                    <a:pt x="45533" y="24682"/>
                    <a:pt x="44652" y="23740"/>
                  </a:cubicBezTo>
                  <a:cubicBezTo>
                    <a:pt x="42767" y="21855"/>
                    <a:pt x="34226" y="10275"/>
                    <a:pt x="34013" y="9697"/>
                  </a:cubicBezTo>
                  <a:cubicBezTo>
                    <a:pt x="33831" y="9120"/>
                    <a:pt x="31369" y="1"/>
                    <a:pt x="313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3"/>
            <p:cNvSpPr/>
            <p:nvPr/>
          </p:nvSpPr>
          <p:spPr>
            <a:xfrm>
              <a:off x="3827974" y="3172118"/>
              <a:ext cx="189774" cy="239210"/>
            </a:xfrm>
            <a:custGeom>
              <a:avLst/>
              <a:gdLst/>
              <a:ahLst/>
              <a:cxnLst/>
              <a:rect l="l" t="t" r="r" b="b"/>
              <a:pathLst>
                <a:path w="12311" h="15518" extrusionOk="0">
                  <a:moveTo>
                    <a:pt x="5341" y="0"/>
                  </a:moveTo>
                  <a:cubicBezTo>
                    <a:pt x="4881" y="0"/>
                    <a:pt x="4432" y="74"/>
                    <a:pt x="4012" y="266"/>
                  </a:cubicBezTo>
                  <a:cubicBezTo>
                    <a:pt x="3161" y="661"/>
                    <a:pt x="2614" y="1482"/>
                    <a:pt x="2158" y="2272"/>
                  </a:cubicBezTo>
                  <a:cubicBezTo>
                    <a:pt x="730" y="4886"/>
                    <a:pt x="0" y="7834"/>
                    <a:pt x="61" y="10813"/>
                  </a:cubicBezTo>
                  <a:cubicBezTo>
                    <a:pt x="122" y="12515"/>
                    <a:pt x="578" y="14400"/>
                    <a:pt x="2067" y="15190"/>
                  </a:cubicBezTo>
                  <a:cubicBezTo>
                    <a:pt x="2514" y="15418"/>
                    <a:pt x="2986" y="15517"/>
                    <a:pt x="3463" y="15517"/>
                  </a:cubicBezTo>
                  <a:cubicBezTo>
                    <a:pt x="4769" y="15517"/>
                    <a:pt x="6119" y="14774"/>
                    <a:pt x="7143" y="13883"/>
                  </a:cubicBezTo>
                  <a:cubicBezTo>
                    <a:pt x="9119" y="12181"/>
                    <a:pt x="10365" y="9749"/>
                    <a:pt x="11216" y="7287"/>
                  </a:cubicBezTo>
                  <a:cubicBezTo>
                    <a:pt x="11794" y="5555"/>
                    <a:pt x="12310" y="3609"/>
                    <a:pt x="11125" y="2211"/>
                  </a:cubicBezTo>
                  <a:cubicBezTo>
                    <a:pt x="10243" y="1117"/>
                    <a:pt x="8815" y="722"/>
                    <a:pt x="7477" y="357"/>
                  </a:cubicBezTo>
                  <a:cubicBezTo>
                    <a:pt x="6778" y="173"/>
                    <a:pt x="6046" y="0"/>
                    <a:pt x="53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3"/>
            <p:cNvSpPr/>
            <p:nvPr/>
          </p:nvSpPr>
          <p:spPr>
            <a:xfrm>
              <a:off x="3836407" y="3192730"/>
              <a:ext cx="189774" cy="239133"/>
            </a:xfrm>
            <a:custGeom>
              <a:avLst/>
              <a:gdLst/>
              <a:ahLst/>
              <a:cxnLst/>
              <a:rect l="l" t="t" r="r" b="b"/>
              <a:pathLst>
                <a:path w="12311" h="15513" extrusionOk="0">
                  <a:moveTo>
                    <a:pt x="5350" y="1"/>
                  </a:moveTo>
                  <a:cubicBezTo>
                    <a:pt x="4886" y="1"/>
                    <a:pt x="4432" y="74"/>
                    <a:pt x="4012" y="266"/>
                  </a:cubicBezTo>
                  <a:cubicBezTo>
                    <a:pt x="3192" y="661"/>
                    <a:pt x="2645" y="1452"/>
                    <a:pt x="2189" y="2272"/>
                  </a:cubicBezTo>
                  <a:cubicBezTo>
                    <a:pt x="730" y="4886"/>
                    <a:pt x="0" y="7835"/>
                    <a:pt x="91" y="10814"/>
                  </a:cubicBezTo>
                  <a:cubicBezTo>
                    <a:pt x="122" y="12485"/>
                    <a:pt x="608" y="14400"/>
                    <a:pt x="2097" y="15191"/>
                  </a:cubicBezTo>
                  <a:cubicBezTo>
                    <a:pt x="2530" y="15415"/>
                    <a:pt x="2987" y="15512"/>
                    <a:pt x="3453" y="15512"/>
                  </a:cubicBezTo>
                  <a:cubicBezTo>
                    <a:pt x="4753" y="15512"/>
                    <a:pt x="6113" y="14749"/>
                    <a:pt x="7143" y="13853"/>
                  </a:cubicBezTo>
                  <a:cubicBezTo>
                    <a:pt x="9149" y="12151"/>
                    <a:pt x="10365" y="9750"/>
                    <a:pt x="11216" y="7288"/>
                  </a:cubicBezTo>
                  <a:cubicBezTo>
                    <a:pt x="11824" y="5555"/>
                    <a:pt x="12310" y="3610"/>
                    <a:pt x="11155" y="2181"/>
                  </a:cubicBezTo>
                  <a:cubicBezTo>
                    <a:pt x="10274" y="1117"/>
                    <a:pt x="8815" y="692"/>
                    <a:pt x="7478" y="357"/>
                  </a:cubicBezTo>
                  <a:cubicBezTo>
                    <a:pt x="6797" y="174"/>
                    <a:pt x="6061" y="1"/>
                    <a:pt x="53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3"/>
            <p:cNvSpPr/>
            <p:nvPr/>
          </p:nvSpPr>
          <p:spPr>
            <a:xfrm>
              <a:off x="3764705" y="3010801"/>
              <a:ext cx="81083" cy="392188"/>
            </a:xfrm>
            <a:custGeom>
              <a:avLst/>
              <a:gdLst/>
              <a:ahLst/>
              <a:cxnLst/>
              <a:rect l="l" t="t" r="r" b="b"/>
              <a:pathLst>
                <a:path w="5260" h="25442" extrusionOk="0">
                  <a:moveTo>
                    <a:pt x="2159" y="0"/>
                  </a:moveTo>
                  <a:cubicBezTo>
                    <a:pt x="1368" y="122"/>
                    <a:pt x="1156" y="1125"/>
                    <a:pt x="1095" y="1915"/>
                  </a:cubicBezTo>
                  <a:lnTo>
                    <a:pt x="92" y="20456"/>
                  </a:lnTo>
                  <a:cubicBezTo>
                    <a:pt x="1" y="21399"/>
                    <a:pt x="61" y="22402"/>
                    <a:pt x="274" y="23344"/>
                  </a:cubicBezTo>
                  <a:cubicBezTo>
                    <a:pt x="487" y="24286"/>
                    <a:pt x="1186" y="25077"/>
                    <a:pt x="2128" y="25441"/>
                  </a:cubicBezTo>
                  <a:cubicBezTo>
                    <a:pt x="609" y="22098"/>
                    <a:pt x="1520" y="18207"/>
                    <a:pt x="2675" y="14742"/>
                  </a:cubicBezTo>
                  <a:cubicBezTo>
                    <a:pt x="3830" y="11247"/>
                    <a:pt x="5259" y="7690"/>
                    <a:pt x="4773" y="4073"/>
                  </a:cubicBezTo>
                  <a:cubicBezTo>
                    <a:pt x="4651" y="2797"/>
                    <a:pt x="4134" y="1611"/>
                    <a:pt x="3344" y="639"/>
                  </a:cubicBezTo>
                  <a:cubicBezTo>
                    <a:pt x="3071" y="243"/>
                    <a:pt x="2645" y="0"/>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49" name="Google Shape;1749;p13"/>
          <p:cNvCxnSpPr/>
          <p:nvPr/>
        </p:nvCxnSpPr>
        <p:spPr>
          <a:xfrm rot="10800000">
            <a:off x="3682825" y="1450450"/>
            <a:ext cx="5478000" cy="0"/>
          </a:xfrm>
          <a:prstGeom prst="straightConnector1">
            <a:avLst/>
          </a:prstGeom>
          <a:noFill/>
          <a:ln w="19050" cap="flat" cmpd="sng">
            <a:solidFill>
              <a:schemeClr val="accent1"/>
            </a:solidFill>
            <a:prstDash val="solid"/>
            <a:round/>
            <a:headEnd type="none" w="sm" len="sm"/>
            <a:tailEnd type="none" w="sm" len="sm"/>
          </a:ln>
        </p:spPr>
      </p:cxnSp>
      <p:sp>
        <p:nvSpPr>
          <p:cNvPr id="1750" name="Google Shape;1750;p13"/>
          <p:cNvSpPr/>
          <p:nvPr/>
        </p:nvSpPr>
        <p:spPr>
          <a:xfrm rot="10800000" flipH="1">
            <a:off x="3541600" y="13764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1" name="Google Shape;1751;p13"/>
          <p:cNvGrpSpPr/>
          <p:nvPr/>
        </p:nvGrpSpPr>
        <p:grpSpPr>
          <a:xfrm>
            <a:off x="374650" y="539501"/>
            <a:ext cx="8287200" cy="3393549"/>
            <a:chOff x="374650" y="539501"/>
            <a:chExt cx="8287200" cy="3393549"/>
          </a:xfrm>
        </p:grpSpPr>
        <p:sp>
          <p:nvSpPr>
            <p:cNvPr id="1752" name="Google Shape;1752;p13"/>
            <p:cNvSpPr/>
            <p:nvPr/>
          </p:nvSpPr>
          <p:spPr>
            <a:xfrm rot="10800000" flipH="1">
              <a:off x="8520550" y="245856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3"/>
            <p:cNvSpPr/>
            <p:nvPr/>
          </p:nvSpPr>
          <p:spPr>
            <a:xfrm>
              <a:off x="374650" y="379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3"/>
            <p:cNvSpPr/>
            <p:nvPr/>
          </p:nvSpPr>
          <p:spPr>
            <a:xfrm>
              <a:off x="6786250" y="34740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3"/>
            <p:cNvSpPr/>
            <p:nvPr/>
          </p:nvSpPr>
          <p:spPr>
            <a:xfrm>
              <a:off x="2097875" y="22760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3"/>
            <p:cNvSpPr/>
            <p:nvPr/>
          </p:nvSpPr>
          <p:spPr>
            <a:xfrm>
              <a:off x="7321425" y="8112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7" name="Google Shape;1757;p13"/>
            <p:cNvGrpSpPr/>
            <p:nvPr/>
          </p:nvGrpSpPr>
          <p:grpSpPr>
            <a:xfrm rot="-7546048">
              <a:off x="7202709" y="2208218"/>
              <a:ext cx="161701" cy="641985"/>
              <a:chOff x="7004550" y="3676293"/>
              <a:chExt cx="161700" cy="641982"/>
            </a:xfrm>
          </p:grpSpPr>
          <p:sp>
            <p:nvSpPr>
              <p:cNvPr id="1758" name="Google Shape;1758;p1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1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2" name="Google Shape;1762;p13"/>
            <p:cNvGrpSpPr/>
            <p:nvPr/>
          </p:nvGrpSpPr>
          <p:grpSpPr>
            <a:xfrm>
              <a:off x="713220" y="539501"/>
              <a:ext cx="545147" cy="506901"/>
              <a:chOff x="4818730" y="3307263"/>
              <a:chExt cx="1827512" cy="1699300"/>
            </a:xfrm>
          </p:grpSpPr>
          <p:sp>
            <p:nvSpPr>
              <p:cNvPr id="1763" name="Google Shape;1763;p1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3"/>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3"/>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3"/>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3"/>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3"/>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3"/>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7"/>
                                        </p:tgtEl>
                                        <p:attrNameLst>
                                          <p:attrName>style.visibility</p:attrName>
                                        </p:attrNameLst>
                                      </p:cBhvr>
                                      <p:to>
                                        <p:strVal val="visible"/>
                                      </p:to>
                                    </p:set>
                                    <p:anim calcmode="lin" valueType="num">
                                      <p:cBhvr additive="base">
                                        <p:cTn id="7" dur="1000"/>
                                        <p:tgtEl>
                                          <p:spTgt spid="15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546"/>
                                        </p:tgtEl>
                                        <p:attrNameLst>
                                          <p:attrName>style.visibility</p:attrName>
                                        </p:attrNameLst>
                                      </p:cBhvr>
                                      <p:to>
                                        <p:strVal val="visible"/>
                                      </p:to>
                                    </p:set>
                                    <p:anim calcmode="lin" valueType="num">
                                      <p:cBhvr additive="base">
                                        <p:cTn id="12" dur="1000"/>
                                        <p:tgtEl>
                                          <p:spTgt spid="15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fill="hold" nodeType="clickEffect">
                                  <p:stCondLst>
                                    <p:cond delay="0"/>
                                  </p:stCondLst>
                                  <p:childTnLst>
                                    <p:anim calcmode="lin" valueType="num">
                                      <p:cBhvr additive="base">
                                        <p:cTn id="16" dur="1000"/>
                                        <p:tgtEl>
                                          <p:spTgt spid="1547"/>
                                        </p:tgtEl>
                                        <p:attrNameLst>
                                          <p:attrName>ppt_y</p:attrName>
                                        </p:attrNameLst>
                                      </p:cBhvr>
                                      <p:tavLst>
                                        <p:tav tm="0">
                                          <p:val>
                                            <p:strVal val="#ppt_y"/>
                                          </p:val>
                                        </p:tav>
                                        <p:tav tm="100000">
                                          <p:val>
                                            <p:strVal val="#ppt_y-1"/>
                                          </p:val>
                                        </p:tav>
                                      </p:tavLst>
                                    </p:anim>
                                    <p:set>
                                      <p:cBhvr>
                                        <p:cTn id="17" dur="1" fill="hold">
                                          <p:stCondLst>
                                            <p:cond delay="1000"/>
                                          </p:stCondLst>
                                        </p:cTn>
                                        <p:tgtEl>
                                          <p:spTgt spid="154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2" fill="hold" nodeType="clickEffect">
                                  <p:stCondLst>
                                    <p:cond delay="0"/>
                                  </p:stCondLst>
                                  <p:childTnLst>
                                    <p:anim calcmode="lin" valueType="num">
                                      <p:cBhvr additive="base">
                                        <p:cTn id="21" dur="1000"/>
                                        <p:tgtEl>
                                          <p:spTgt spid="1546"/>
                                        </p:tgtEl>
                                        <p:attrNameLst>
                                          <p:attrName>ppt_x</p:attrName>
                                        </p:attrNameLst>
                                      </p:cBhvr>
                                      <p:tavLst>
                                        <p:tav tm="0">
                                          <p:val>
                                            <p:strVal val="#ppt_x"/>
                                          </p:val>
                                        </p:tav>
                                        <p:tav tm="100000">
                                          <p:val>
                                            <p:strVal val="#ppt_x+1"/>
                                          </p:val>
                                        </p:tav>
                                      </p:tavLst>
                                    </p:anim>
                                    <p:set>
                                      <p:cBhvr>
                                        <p:cTn id="22" dur="1" fill="hold">
                                          <p:stCondLst>
                                            <p:cond delay="1000"/>
                                          </p:stCondLst>
                                        </p:cTn>
                                        <p:tgtEl>
                                          <p:spTgt spid="15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pic>
        <p:nvPicPr>
          <p:cNvPr id="1792" name="Google Shape;1792;g34e7a107a54_1_2" title="WhatsApp Image 2025-04-23 at 8.31.22 PM.jpeg"/>
          <p:cNvPicPr preferRelativeResize="0"/>
          <p:nvPr/>
        </p:nvPicPr>
        <p:blipFill>
          <a:blip r:embed="rId3">
            <a:alphaModFix/>
          </a:blip>
          <a:stretch>
            <a:fillRect/>
          </a:stretch>
        </p:blipFill>
        <p:spPr>
          <a:xfrm>
            <a:off x="457200" y="824775"/>
            <a:ext cx="3491525" cy="3491525"/>
          </a:xfrm>
          <a:prstGeom prst="rect">
            <a:avLst/>
          </a:prstGeom>
          <a:noFill/>
          <a:ln>
            <a:noFill/>
          </a:ln>
        </p:spPr>
      </p:pic>
      <p:pic>
        <p:nvPicPr>
          <p:cNvPr id="1793" name="Google Shape;1793;g34e7a107a54_1_2" title="WhatsApp Image 2025-04-22 at 4.53.29 PM (1).jpeg"/>
          <p:cNvPicPr preferRelativeResize="0"/>
          <p:nvPr/>
        </p:nvPicPr>
        <p:blipFill>
          <a:blip r:embed="rId4">
            <a:alphaModFix/>
          </a:blip>
          <a:stretch>
            <a:fillRect/>
          </a:stretch>
        </p:blipFill>
        <p:spPr>
          <a:xfrm>
            <a:off x="4337400" y="430000"/>
            <a:ext cx="4207268" cy="4166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pic>
        <p:nvPicPr>
          <p:cNvPr id="1798" name="Google Shape;1798;g34e7a107a54_1_10" title="WhatsApp Image 2025-04-22 at 4.53.29 PM.jpeg"/>
          <p:cNvPicPr preferRelativeResize="0"/>
          <p:nvPr/>
        </p:nvPicPr>
        <p:blipFill>
          <a:blip r:embed="rId3">
            <a:alphaModFix/>
          </a:blip>
          <a:stretch>
            <a:fillRect/>
          </a:stretch>
        </p:blipFill>
        <p:spPr>
          <a:xfrm>
            <a:off x="1676400" y="152400"/>
            <a:ext cx="5725180"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7">
          <a:extLst>
            <a:ext uri="{FF2B5EF4-FFF2-40B4-BE49-F238E27FC236}">
              <a16:creationId xmlns:a16="http://schemas.microsoft.com/office/drawing/2014/main" id="{9EDBFFD9-747D-C755-2B12-EEFD53F776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CC6C9F-2098-9288-AE40-1CF84C30EBA9}"/>
              </a:ext>
            </a:extLst>
          </p:cNvPr>
          <p:cNvPicPr>
            <a:picLocks noChangeAspect="1"/>
          </p:cNvPicPr>
          <p:nvPr/>
        </p:nvPicPr>
        <p:blipFill>
          <a:blip r:embed="rId3"/>
          <a:stretch>
            <a:fillRect/>
          </a:stretch>
        </p:blipFill>
        <p:spPr>
          <a:xfrm>
            <a:off x="544436" y="606752"/>
            <a:ext cx="3470512" cy="3597780"/>
          </a:xfrm>
          <a:prstGeom prst="rect">
            <a:avLst/>
          </a:prstGeom>
        </p:spPr>
      </p:pic>
      <p:pic>
        <p:nvPicPr>
          <p:cNvPr id="5" name="Picture 4">
            <a:extLst>
              <a:ext uri="{FF2B5EF4-FFF2-40B4-BE49-F238E27FC236}">
                <a16:creationId xmlns:a16="http://schemas.microsoft.com/office/drawing/2014/main" id="{F864014C-5830-B763-BB24-0523CA7DB8B2}"/>
              </a:ext>
            </a:extLst>
          </p:cNvPr>
          <p:cNvPicPr>
            <a:picLocks noChangeAspect="1"/>
          </p:cNvPicPr>
          <p:nvPr/>
        </p:nvPicPr>
        <p:blipFill>
          <a:blip r:embed="rId4"/>
          <a:stretch>
            <a:fillRect/>
          </a:stretch>
        </p:blipFill>
        <p:spPr>
          <a:xfrm>
            <a:off x="4701919" y="606752"/>
            <a:ext cx="3470512" cy="3814528"/>
          </a:xfrm>
          <a:prstGeom prst="rect">
            <a:avLst/>
          </a:prstGeom>
        </p:spPr>
      </p:pic>
    </p:spTree>
    <p:extLst>
      <p:ext uri="{BB962C8B-B14F-4D97-AF65-F5344CB8AC3E}">
        <p14:creationId xmlns:p14="http://schemas.microsoft.com/office/powerpoint/2010/main" val="813557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4575F-54FB-E92A-7717-85DC93A72F54}"/>
            </a:ext>
          </a:extLst>
        </p:cNvPr>
        <p:cNvGrpSpPr/>
        <p:nvPr/>
      </p:nvGrpSpPr>
      <p:grpSpPr>
        <a:xfrm>
          <a:off x="0" y="0"/>
          <a:ext cx="0" cy="0"/>
          <a:chOff x="0" y="0"/>
          <a:chExt cx="0" cy="0"/>
        </a:xfrm>
      </p:grpSpPr>
      <p:sp>
        <p:nvSpPr>
          <p:cNvPr id="21" name="Google Shape;567;p3">
            <a:extLst>
              <a:ext uri="{FF2B5EF4-FFF2-40B4-BE49-F238E27FC236}">
                <a16:creationId xmlns:a16="http://schemas.microsoft.com/office/drawing/2014/main" id="{93AA1F05-31D9-5220-2F2F-82A5C18B87A8}"/>
              </a:ext>
            </a:extLst>
          </p:cNvPr>
          <p:cNvSpPr txBox="1">
            <a:spLocks noGrp="1"/>
          </p:cNvSpPr>
          <p:nvPr>
            <p:ph type="title"/>
          </p:nvPr>
        </p:nvSpPr>
        <p:spPr>
          <a:xfrm>
            <a:off x="2539479" y="278353"/>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8" name="Google Shape;569;p3">
            <a:extLst>
              <a:ext uri="{FF2B5EF4-FFF2-40B4-BE49-F238E27FC236}">
                <a16:creationId xmlns:a16="http://schemas.microsoft.com/office/drawing/2014/main" id="{7761B509-327C-2D93-B871-B1493A349E52}"/>
              </a:ext>
            </a:extLst>
          </p:cNvPr>
          <p:cNvGrpSpPr/>
          <p:nvPr/>
        </p:nvGrpSpPr>
        <p:grpSpPr>
          <a:xfrm>
            <a:off x="2766199" y="923983"/>
            <a:ext cx="3431090" cy="169465"/>
            <a:chOff x="2490250" y="2498075"/>
            <a:chExt cx="4129800" cy="141300"/>
          </a:xfrm>
        </p:grpSpPr>
        <p:cxnSp>
          <p:nvCxnSpPr>
            <p:cNvPr id="29" name="Google Shape;570;p3">
              <a:extLst>
                <a:ext uri="{FF2B5EF4-FFF2-40B4-BE49-F238E27FC236}">
                  <a16:creationId xmlns:a16="http://schemas.microsoft.com/office/drawing/2014/main" id="{679A91F6-1071-9773-9A40-6EFB9A639582}"/>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30" name="Google Shape;571;p3">
              <a:extLst>
                <a:ext uri="{FF2B5EF4-FFF2-40B4-BE49-F238E27FC236}">
                  <a16:creationId xmlns:a16="http://schemas.microsoft.com/office/drawing/2014/main" id="{D3111AC8-19FC-CA9F-ED43-D02E88720A25}"/>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572;p3">
              <a:extLst>
                <a:ext uri="{FF2B5EF4-FFF2-40B4-BE49-F238E27FC236}">
                  <a16:creationId xmlns:a16="http://schemas.microsoft.com/office/drawing/2014/main" id="{A00FB793-E425-1293-ECBC-1721636E945E}"/>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 name="Google Shape;525;p1">
            <a:extLst>
              <a:ext uri="{FF2B5EF4-FFF2-40B4-BE49-F238E27FC236}">
                <a16:creationId xmlns:a16="http://schemas.microsoft.com/office/drawing/2014/main" id="{BA00340D-8B5E-32AA-93EB-F2147AF6689B}"/>
              </a:ext>
            </a:extLst>
          </p:cNvPr>
          <p:cNvGrpSpPr/>
          <p:nvPr/>
        </p:nvGrpSpPr>
        <p:grpSpPr>
          <a:xfrm>
            <a:off x="530900" y="1049339"/>
            <a:ext cx="8082200" cy="3384525"/>
            <a:chOff x="513075" y="852100"/>
            <a:chExt cx="8082200" cy="3384525"/>
          </a:xfrm>
        </p:grpSpPr>
        <p:sp>
          <p:nvSpPr>
            <p:cNvPr id="33" name="Google Shape;526;p1">
              <a:extLst>
                <a:ext uri="{FF2B5EF4-FFF2-40B4-BE49-F238E27FC236}">
                  <a16:creationId xmlns:a16="http://schemas.microsoft.com/office/drawing/2014/main" id="{6C579007-0635-DC25-9FDF-F606C844B28A}"/>
                </a:ext>
              </a:extLst>
            </p:cNvPr>
            <p:cNvSpPr/>
            <p:nvPr/>
          </p:nvSpPr>
          <p:spPr>
            <a:xfrm>
              <a:off x="7189925" y="1903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527;p1">
              <a:extLst>
                <a:ext uri="{FF2B5EF4-FFF2-40B4-BE49-F238E27FC236}">
                  <a16:creationId xmlns:a16="http://schemas.microsoft.com/office/drawing/2014/main" id="{AB0D0B69-2432-108D-6607-E14143224D23}"/>
                </a:ext>
              </a:extLst>
            </p:cNvPr>
            <p:cNvSpPr/>
            <p:nvPr/>
          </p:nvSpPr>
          <p:spPr>
            <a:xfrm>
              <a:off x="513075" y="1714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528;p1">
              <a:extLst>
                <a:ext uri="{FF2B5EF4-FFF2-40B4-BE49-F238E27FC236}">
                  <a16:creationId xmlns:a16="http://schemas.microsoft.com/office/drawing/2014/main" id="{94077D43-C1CE-DBFC-9BD4-3962C4EF4BD7}"/>
                </a:ext>
              </a:extLst>
            </p:cNvPr>
            <p:cNvSpPr/>
            <p:nvPr/>
          </p:nvSpPr>
          <p:spPr>
            <a:xfrm>
              <a:off x="6709213" y="8521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529;p1">
              <a:extLst>
                <a:ext uri="{FF2B5EF4-FFF2-40B4-BE49-F238E27FC236}">
                  <a16:creationId xmlns:a16="http://schemas.microsoft.com/office/drawing/2014/main" id="{9BAD824A-18E6-2DA7-FF9F-684993153BA9}"/>
                </a:ext>
              </a:extLst>
            </p:cNvPr>
            <p:cNvSpPr/>
            <p:nvPr/>
          </p:nvSpPr>
          <p:spPr>
            <a:xfrm rot="10800000" flipH="1">
              <a:off x="2127125" y="3380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530;p1">
              <a:extLst>
                <a:ext uri="{FF2B5EF4-FFF2-40B4-BE49-F238E27FC236}">
                  <a16:creationId xmlns:a16="http://schemas.microsoft.com/office/drawing/2014/main" id="{3BCCBE4C-3FBE-E645-C34A-D7702116FB67}"/>
                </a:ext>
              </a:extLst>
            </p:cNvPr>
            <p:cNvSpPr/>
            <p:nvPr/>
          </p:nvSpPr>
          <p:spPr>
            <a:xfrm rot="10800000" flipH="1">
              <a:off x="3747975" y="40953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531;p1">
              <a:extLst>
                <a:ext uri="{FF2B5EF4-FFF2-40B4-BE49-F238E27FC236}">
                  <a16:creationId xmlns:a16="http://schemas.microsoft.com/office/drawing/2014/main" id="{4B261AE5-3929-FD0B-E5DC-4BE2350B6847}"/>
                </a:ext>
              </a:extLst>
            </p:cNvPr>
            <p:cNvSpPr/>
            <p:nvPr/>
          </p:nvSpPr>
          <p:spPr>
            <a:xfrm rot="10800000" flipH="1">
              <a:off x="8453975" y="1447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 name="Google Shape;532;p1">
              <a:extLst>
                <a:ext uri="{FF2B5EF4-FFF2-40B4-BE49-F238E27FC236}">
                  <a16:creationId xmlns:a16="http://schemas.microsoft.com/office/drawing/2014/main" id="{BA8EA320-CB05-C5B8-3ACF-51038D05C9BF}"/>
                </a:ext>
              </a:extLst>
            </p:cNvPr>
            <p:cNvGrpSpPr/>
            <p:nvPr/>
          </p:nvGrpSpPr>
          <p:grpSpPr>
            <a:xfrm rot="-7546048">
              <a:off x="3607059" y="3077631"/>
              <a:ext cx="161701" cy="641985"/>
              <a:chOff x="7004550" y="3676293"/>
              <a:chExt cx="161700" cy="641982"/>
            </a:xfrm>
          </p:grpSpPr>
          <p:sp>
            <p:nvSpPr>
              <p:cNvPr id="66" name="Google Shape;533;p1">
                <a:extLst>
                  <a:ext uri="{FF2B5EF4-FFF2-40B4-BE49-F238E27FC236}">
                    <a16:creationId xmlns:a16="http://schemas.microsoft.com/office/drawing/2014/main" id="{FE51AD1D-6366-398A-E99F-FFA905BE2E2A}"/>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534;p1">
                <a:extLst>
                  <a:ext uri="{FF2B5EF4-FFF2-40B4-BE49-F238E27FC236}">
                    <a16:creationId xmlns:a16="http://schemas.microsoft.com/office/drawing/2014/main" id="{26487EA3-DF44-F401-704E-0E3AA905C52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535;p1">
                <a:extLst>
                  <a:ext uri="{FF2B5EF4-FFF2-40B4-BE49-F238E27FC236}">
                    <a16:creationId xmlns:a16="http://schemas.microsoft.com/office/drawing/2014/main" id="{C8B5E852-FF90-5DD4-59F6-611429B60F1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536;p1">
                <a:extLst>
                  <a:ext uri="{FF2B5EF4-FFF2-40B4-BE49-F238E27FC236}">
                    <a16:creationId xmlns:a16="http://schemas.microsoft.com/office/drawing/2014/main" id="{DE604376-A98D-8B5E-5629-B8842EF6AB1E}"/>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537;p1">
              <a:extLst>
                <a:ext uri="{FF2B5EF4-FFF2-40B4-BE49-F238E27FC236}">
                  <a16:creationId xmlns:a16="http://schemas.microsoft.com/office/drawing/2014/main" id="{A6DCB77F-8DE4-2FFF-9FFE-587FAFA08293}"/>
                </a:ext>
              </a:extLst>
            </p:cNvPr>
            <p:cNvGrpSpPr/>
            <p:nvPr/>
          </p:nvGrpSpPr>
          <p:grpSpPr>
            <a:xfrm>
              <a:off x="1135320" y="2873426"/>
              <a:ext cx="545147" cy="506901"/>
              <a:chOff x="4818730" y="3307263"/>
              <a:chExt cx="1827512" cy="1699300"/>
            </a:xfrm>
          </p:grpSpPr>
          <p:sp>
            <p:nvSpPr>
              <p:cNvPr id="41" name="Google Shape;538;p1">
                <a:extLst>
                  <a:ext uri="{FF2B5EF4-FFF2-40B4-BE49-F238E27FC236}">
                    <a16:creationId xmlns:a16="http://schemas.microsoft.com/office/drawing/2014/main" id="{5F29FA1E-84CB-3059-79A7-872198AEC33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539;p1">
                <a:extLst>
                  <a:ext uri="{FF2B5EF4-FFF2-40B4-BE49-F238E27FC236}">
                    <a16:creationId xmlns:a16="http://schemas.microsoft.com/office/drawing/2014/main" id="{BB993338-AF3B-34B4-DF94-68092A51551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540;p1">
                <a:extLst>
                  <a:ext uri="{FF2B5EF4-FFF2-40B4-BE49-F238E27FC236}">
                    <a16:creationId xmlns:a16="http://schemas.microsoft.com/office/drawing/2014/main" id="{12E7D02F-B24F-8B70-99D1-C5CF840BC9D0}"/>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541;p1">
                <a:extLst>
                  <a:ext uri="{FF2B5EF4-FFF2-40B4-BE49-F238E27FC236}">
                    <a16:creationId xmlns:a16="http://schemas.microsoft.com/office/drawing/2014/main" id="{3DA8127A-19CC-74B8-12A5-45E4BE66B211}"/>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542;p1">
                <a:extLst>
                  <a:ext uri="{FF2B5EF4-FFF2-40B4-BE49-F238E27FC236}">
                    <a16:creationId xmlns:a16="http://schemas.microsoft.com/office/drawing/2014/main" id="{769617BB-1068-E93C-8076-775CFDBEA705}"/>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543;p1">
                <a:extLst>
                  <a:ext uri="{FF2B5EF4-FFF2-40B4-BE49-F238E27FC236}">
                    <a16:creationId xmlns:a16="http://schemas.microsoft.com/office/drawing/2014/main" id="{A90FEDEB-88C1-A527-4B7D-2C972A33273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544;p1">
                <a:extLst>
                  <a:ext uri="{FF2B5EF4-FFF2-40B4-BE49-F238E27FC236}">
                    <a16:creationId xmlns:a16="http://schemas.microsoft.com/office/drawing/2014/main" id="{AE11FF89-A60B-68C3-3134-07DEDF2456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545;p1">
                <a:extLst>
                  <a:ext uri="{FF2B5EF4-FFF2-40B4-BE49-F238E27FC236}">
                    <a16:creationId xmlns:a16="http://schemas.microsoft.com/office/drawing/2014/main" id="{A3A8DF6A-6263-5F0F-69C4-B13BBD01E8B6}"/>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546;p1">
                <a:extLst>
                  <a:ext uri="{FF2B5EF4-FFF2-40B4-BE49-F238E27FC236}">
                    <a16:creationId xmlns:a16="http://schemas.microsoft.com/office/drawing/2014/main" id="{C7CDF99A-69EE-EDC2-2972-F6B51EB57CD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47;p1">
                <a:extLst>
                  <a:ext uri="{FF2B5EF4-FFF2-40B4-BE49-F238E27FC236}">
                    <a16:creationId xmlns:a16="http://schemas.microsoft.com/office/drawing/2014/main" id="{EB1AA9B5-512E-C732-8371-41CC5AB6FFBE}"/>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48;p1">
                <a:extLst>
                  <a:ext uri="{FF2B5EF4-FFF2-40B4-BE49-F238E27FC236}">
                    <a16:creationId xmlns:a16="http://schemas.microsoft.com/office/drawing/2014/main" id="{4F0EAAAB-EE4F-FC1F-38CE-94F2A9D91AC1}"/>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49;p1">
                <a:extLst>
                  <a:ext uri="{FF2B5EF4-FFF2-40B4-BE49-F238E27FC236}">
                    <a16:creationId xmlns:a16="http://schemas.microsoft.com/office/drawing/2014/main" id="{C89EFEFB-90A8-2C3C-39B2-B76493A96E96}"/>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50;p1">
                <a:extLst>
                  <a:ext uri="{FF2B5EF4-FFF2-40B4-BE49-F238E27FC236}">
                    <a16:creationId xmlns:a16="http://schemas.microsoft.com/office/drawing/2014/main" id="{6F13F003-8456-32E8-8B99-CF1BB6FD16D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51;p1">
                <a:extLst>
                  <a:ext uri="{FF2B5EF4-FFF2-40B4-BE49-F238E27FC236}">
                    <a16:creationId xmlns:a16="http://schemas.microsoft.com/office/drawing/2014/main" id="{D362E022-CAC0-5E92-2AFA-2CC44F74CF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2;p1">
                <a:extLst>
                  <a:ext uri="{FF2B5EF4-FFF2-40B4-BE49-F238E27FC236}">
                    <a16:creationId xmlns:a16="http://schemas.microsoft.com/office/drawing/2014/main" id="{B0105F6B-275A-AF38-A0A0-76FE6F01EE8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53;p1">
                <a:extLst>
                  <a:ext uri="{FF2B5EF4-FFF2-40B4-BE49-F238E27FC236}">
                    <a16:creationId xmlns:a16="http://schemas.microsoft.com/office/drawing/2014/main" id="{790158C7-BEE2-8DC2-5041-13826EF05E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54;p1">
                <a:extLst>
                  <a:ext uri="{FF2B5EF4-FFF2-40B4-BE49-F238E27FC236}">
                    <a16:creationId xmlns:a16="http://schemas.microsoft.com/office/drawing/2014/main" id="{4E6D54B3-D57F-76C3-DE20-3B51C512353C}"/>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55;p1">
                <a:extLst>
                  <a:ext uri="{FF2B5EF4-FFF2-40B4-BE49-F238E27FC236}">
                    <a16:creationId xmlns:a16="http://schemas.microsoft.com/office/drawing/2014/main" id="{969C71CF-50EC-F81C-F30E-CF7EA868A8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56;p1">
                <a:extLst>
                  <a:ext uri="{FF2B5EF4-FFF2-40B4-BE49-F238E27FC236}">
                    <a16:creationId xmlns:a16="http://schemas.microsoft.com/office/drawing/2014/main" id="{EC48B1C8-D1E2-A435-795C-80FD6AC87A6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557;p1">
                <a:extLst>
                  <a:ext uri="{FF2B5EF4-FFF2-40B4-BE49-F238E27FC236}">
                    <a16:creationId xmlns:a16="http://schemas.microsoft.com/office/drawing/2014/main" id="{418C49BA-7A0C-BF0C-F8EF-EBFE2398139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558;p1">
                <a:extLst>
                  <a:ext uri="{FF2B5EF4-FFF2-40B4-BE49-F238E27FC236}">
                    <a16:creationId xmlns:a16="http://schemas.microsoft.com/office/drawing/2014/main" id="{656A2C44-7B1E-1256-43E1-43E868A24CE3}"/>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559;p1">
                <a:extLst>
                  <a:ext uri="{FF2B5EF4-FFF2-40B4-BE49-F238E27FC236}">
                    <a16:creationId xmlns:a16="http://schemas.microsoft.com/office/drawing/2014/main" id="{649EC49B-1AF9-CBF1-6676-F29549BB3EFC}"/>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560;p1">
                <a:extLst>
                  <a:ext uri="{FF2B5EF4-FFF2-40B4-BE49-F238E27FC236}">
                    <a16:creationId xmlns:a16="http://schemas.microsoft.com/office/drawing/2014/main" id="{C16661AD-B122-FFA6-7F71-89B54E2419D2}"/>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561;p1">
                <a:extLst>
                  <a:ext uri="{FF2B5EF4-FFF2-40B4-BE49-F238E27FC236}">
                    <a16:creationId xmlns:a16="http://schemas.microsoft.com/office/drawing/2014/main" id="{7E4176FC-642F-6E81-408D-1AF139E1BF16}"/>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562;p1">
                <a:extLst>
                  <a:ext uri="{FF2B5EF4-FFF2-40B4-BE49-F238E27FC236}">
                    <a16:creationId xmlns:a16="http://schemas.microsoft.com/office/drawing/2014/main" id="{AC63A20D-B8D9-489F-C9D8-42D04A1400C7}"/>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569572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g34e7a107a54_1_151"/>
          <p:cNvSpPr txBox="1">
            <a:spLocks noGrp="1"/>
          </p:cNvSpPr>
          <p:nvPr>
            <p:ph type="title"/>
          </p:nvPr>
        </p:nvSpPr>
        <p:spPr>
          <a:xfrm>
            <a:off x="2684225" y="2174625"/>
            <a:ext cx="3644400" cy="930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None/>
            </a:pPr>
            <a:r>
              <a:rPr lang="en" sz="2700">
                <a:latin typeface="Dela Gothic One"/>
                <a:ea typeface="Dela Gothic One"/>
                <a:cs typeface="Dela Gothic One"/>
                <a:sym typeface="Dela Gothic One"/>
              </a:rPr>
              <a:t>TERIMA KASIH</a:t>
            </a:r>
            <a:endParaRPr sz="2700">
              <a:latin typeface="Dela Gothic One"/>
              <a:ea typeface="Dela Gothic One"/>
              <a:cs typeface="Dela Gothic One"/>
              <a:sym typeface="Dela Gothic One"/>
            </a:endParaRPr>
          </a:p>
        </p:txBody>
      </p:sp>
      <p:grpSp>
        <p:nvGrpSpPr>
          <p:cNvPr id="1804" name="Google Shape;1804;g34e7a107a54_1_151"/>
          <p:cNvGrpSpPr/>
          <p:nvPr/>
        </p:nvGrpSpPr>
        <p:grpSpPr>
          <a:xfrm>
            <a:off x="527825" y="823270"/>
            <a:ext cx="8088350" cy="3782208"/>
            <a:chOff x="527825" y="823270"/>
            <a:chExt cx="8088350" cy="3782208"/>
          </a:xfrm>
        </p:grpSpPr>
        <p:grpSp>
          <p:nvGrpSpPr>
            <p:cNvPr id="1805" name="Google Shape;1805;g34e7a107a54_1_151"/>
            <p:cNvGrpSpPr/>
            <p:nvPr/>
          </p:nvGrpSpPr>
          <p:grpSpPr>
            <a:xfrm>
              <a:off x="7203957" y="4098576"/>
              <a:ext cx="545147" cy="506901"/>
              <a:chOff x="4818730" y="3307263"/>
              <a:chExt cx="1827512" cy="1699300"/>
            </a:xfrm>
          </p:grpSpPr>
          <p:sp>
            <p:nvSpPr>
              <p:cNvPr id="1806" name="Google Shape;1806;g34e7a107a54_1_15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g34e7a107a54_1_15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g34e7a107a54_1_151"/>
              <p:cNvSpPr/>
              <p:nvPr/>
            </p:nvSpPr>
            <p:spPr>
              <a:xfrm rot="-2700000">
                <a:off x="5618569" y="3354448"/>
                <a:ext cx="227830" cy="227830"/>
              </a:xfrm>
              <a:prstGeom prst="plus">
                <a:avLst>
                  <a:gd name="adj" fmla="val 39015"/>
                </a:avLst>
              </a:prstGeom>
              <a:solidFill>
                <a:srgbClr val="FFFFFF">
                  <a:alpha val="360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g34e7a107a54_1_15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g34e7a107a54_1_15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g34e7a107a54_1_15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g34e7a107a54_1_15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g34e7a107a54_1_15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g34e7a107a54_1_15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g34e7a107a54_1_151"/>
              <p:cNvSpPr/>
              <p:nvPr/>
            </p:nvSpPr>
            <p:spPr>
              <a:xfrm rot="-2700000">
                <a:off x="6371227" y="3698723"/>
                <a:ext cx="227830" cy="227830"/>
              </a:xfrm>
              <a:prstGeom prst="plus">
                <a:avLst>
                  <a:gd name="adj" fmla="val 39015"/>
                </a:avLst>
              </a:prstGeom>
              <a:solidFill>
                <a:srgbClr val="FFFFFF">
                  <a:alpha val="5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g34e7a107a54_1_15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g34e7a107a54_1_151"/>
              <p:cNvSpPr/>
              <p:nvPr/>
            </p:nvSpPr>
            <p:spPr>
              <a:xfrm rot="-2700000">
                <a:off x="5242240" y="4042998"/>
                <a:ext cx="227830" cy="227830"/>
              </a:xfrm>
              <a:prstGeom prst="plus">
                <a:avLst>
                  <a:gd name="adj" fmla="val 39015"/>
                </a:avLst>
              </a:prstGeom>
              <a:solidFill>
                <a:srgbClr val="FFFFFF">
                  <a:alpha val="337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g34e7a107a54_1_15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g34e7a107a54_1_15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g34e7a107a54_1_15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g34e7a107a54_1_15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g34e7a107a54_1_15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g34e7a107a54_1_15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g34e7a107a54_1_15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g34e7a107a54_1_15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g34e7a107a54_1_151"/>
              <p:cNvSpPr/>
              <p:nvPr/>
            </p:nvSpPr>
            <p:spPr>
              <a:xfrm rot="-2700000">
                <a:off x="4865915" y="4731548"/>
                <a:ext cx="227830" cy="227830"/>
              </a:xfrm>
              <a:prstGeom prst="plus">
                <a:avLst>
                  <a:gd name="adj" fmla="val 39015"/>
                </a:avLst>
              </a:prstGeom>
              <a:solidFill>
                <a:srgbClr val="FFFFFF">
                  <a:alpha val="4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g34e7a107a54_1_15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g34e7a107a54_1_15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g34e7a107a54_1_151"/>
              <p:cNvSpPr/>
              <p:nvPr/>
            </p:nvSpPr>
            <p:spPr>
              <a:xfrm rot="-2700000">
                <a:off x="5994898" y="4731548"/>
                <a:ext cx="227830" cy="227830"/>
              </a:xfrm>
              <a:prstGeom prst="plus">
                <a:avLst>
                  <a:gd name="adj" fmla="val 39015"/>
                </a:avLst>
              </a:prstGeom>
              <a:solidFill>
                <a:srgbClr val="FFFFFF">
                  <a:alpha val="749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g34e7a107a54_1_151"/>
              <p:cNvSpPr/>
              <p:nvPr/>
            </p:nvSpPr>
            <p:spPr>
              <a:xfrm rot="-2700000">
                <a:off x="6371227" y="4731548"/>
                <a:ext cx="227830" cy="227830"/>
              </a:xfrm>
              <a:prstGeom prst="plus">
                <a:avLst>
                  <a:gd name="adj" fmla="val 39015"/>
                </a:avLst>
              </a:prstGeom>
              <a:solidFill>
                <a:srgbClr val="FFFFFF">
                  <a:alpha val="3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1" name="Google Shape;1831;g34e7a107a54_1_151"/>
            <p:cNvSpPr/>
            <p:nvPr/>
          </p:nvSpPr>
          <p:spPr>
            <a:xfrm>
              <a:off x="3673775" y="8769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g34e7a107a54_1_151"/>
            <p:cNvSpPr/>
            <p:nvPr/>
          </p:nvSpPr>
          <p:spPr>
            <a:xfrm>
              <a:off x="8426575" y="29365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g34e7a107a54_1_151"/>
            <p:cNvSpPr/>
            <p:nvPr/>
          </p:nvSpPr>
          <p:spPr>
            <a:xfrm>
              <a:off x="527825" y="2272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4" name="Google Shape;1834;g34e7a107a54_1_151"/>
            <p:cNvGrpSpPr/>
            <p:nvPr/>
          </p:nvGrpSpPr>
          <p:grpSpPr>
            <a:xfrm rot="-7546048">
              <a:off x="1517990" y="755498"/>
              <a:ext cx="161701" cy="641985"/>
              <a:chOff x="7004550" y="3676293"/>
              <a:chExt cx="161700" cy="641982"/>
            </a:xfrm>
          </p:grpSpPr>
          <p:sp>
            <p:nvSpPr>
              <p:cNvPr id="1835" name="Google Shape;1835;g34e7a107a54_1_151"/>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g34e7a107a54_1_151"/>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g34e7a107a54_1_151"/>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g34e7a107a54_1_151"/>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A7B11-EBEC-74C8-4E52-6A5B4D54EFE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E5F401B-90BB-4059-867F-1DF58FB95520}"/>
              </a:ext>
            </a:extLst>
          </p:cNvPr>
          <p:cNvSpPr/>
          <p:nvPr/>
        </p:nvSpPr>
        <p:spPr>
          <a:xfrm>
            <a:off x="0" y="-5143498"/>
            <a:ext cx="2645394" cy="5143498"/>
          </a:xfrm>
          <a:prstGeom prst="rect">
            <a:avLst/>
          </a:prstGeom>
          <a:blipFill dpi="0" rotWithShape="1">
            <a:blip r:embed="rId2">
              <a:extLst>
                <a:ext uri="{28A0092B-C50C-407E-A947-70E740481C1C}">
                  <a14:useLocalDpi xmlns:a14="http://schemas.microsoft.com/office/drawing/2010/main" val="0"/>
                </a:ext>
              </a:extLst>
            </a:blip>
            <a:srcRect/>
            <a:stretch>
              <a:fillRect l="-79430" t="567" r="-98935" b="-56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Google Shape;567;p3">
            <a:extLst>
              <a:ext uri="{FF2B5EF4-FFF2-40B4-BE49-F238E27FC236}">
                <a16:creationId xmlns:a16="http://schemas.microsoft.com/office/drawing/2014/main" id="{E23C7195-DE8B-268B-C6B1-65787C178B49}"/>
              </a:ext>
            </a:extLst>
          </p:cNvPr>
          <p:cNvSpPr txBox="1">
            <a:spLocks noGrp="1"/>
          </p:cNvSpPr>
          <p:nvPr>
            <p:ph type="title"/>
          </p:nvPr>
        </p:nvSpPr>
        <p:spPr>
          <a:xfrm>
            <a:off x="2539479" y="278353"/>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CFD15E04-B983-9AF0-B6E9-17F9BFA5BC11}"/>
              </a:ext>
            </a:extLst>
          </p:cNvPr>
          <p:cNvGrpSpPr/>
          <p:nvPr/>
        </p:nvGrpSpPr>
        <p:grpSpPr>
          <a:xfrm>
            <a:off x="2766199" y="923983"/>
            <a:ext cx="3431090" cy="169465"/>
            <a:chOff x="2490250" y="2498075"/>
            <a:chExt cx="4129800" cy="141300"/>
          </a:xfrm>
        </p:grpSpPr>
        <p:cxnSp>
          <p:nvCxnSpPr>
            <p:cNvPr id="23" name="Google Shape;570;p3">
              <a:extLst>
                <a:ext uri="{FF2B5EF4-FFF2-40B4-BE49-F238E27FC236}">
                  <a16:creationId xmlns:a16="http://schemas.microsoft.com/office/drawing/2014/main" id="{AED154C3-A98D-9436-9F78-555084CA78D4}"/>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60BE817A-C431-789C-C2A3-8937EBD7A895}"/>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AA32CCCE-8536-99CF-1BE5-A0D19CDCF082}"/>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67;p3">
            <a:extLst>
              <a:ext uri="{FF2B5EF4-FFF2-40B4-BE49-F238E27FC236}">
                <a16:creationId xmlns:a16="http://schemas.microsoft.com/office/drawing/2014/main" id="{8E47B823-FA2D-8A87-961C-929C6E97EAAD}"/>
              </a:ext>
            </a:extLst>
          </p:cNvPr>
          <p:cNvSpPr txBox="1">
            <a:spLocks/>
          </p:cNvSpPr>
          <p:nvPr/>
        </p:nvSpPr>
        <p:spPr>
          <a:xfrm>
            <a:off x="2539479" y="966191"/>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US" sz="3200" dirty="0">
                <a:solidFill>
                  <a:schemeClr val="accent4">
                    <a:lumMod val="20000"/>
                    <a:lumOff val="80000"/>
                  </a:schemeClr>
                </a:solidFill>
              </a:rPr>
              <a:t>C</a:t>
            </a:r>
            <a:r>
              <a:rPr lang="en-ID" sz="3200" dirty="0">
                <a:solidFill>
                  <a:schemeClr val="accent4">
                    <a:lumMod val="20000"/>
                    <a:lumOff val="80000"/>
                  </a:schemeClr>
                </a:solidFill>
              </a:rPr>
              <a:t>OPYWRITER</a:t>
            </a:r>
          </a:p>
        </p:txBody>
      </p:sp>
      <p:sp>
        <p:nvSpPr>
          <p:cNvPr id="10" name="Rectangle 9">
            <a:extLst>
              <a:ext uri="{FF2B5EF4-FFF2-40B4-BE49-F238E27FC236}">
                <a16:creationId xmlns:a16="http://schemas.microsoft.com/office/drawing/2014/main" id="{D6D8E844-8203-4675-1C5C-E34A42C2E769}"/>
              </a:ext>
            </a:extLst>
          </p:cNvPr>
          <p:cNvSpPr/>
          <p:nvPr/>
        </p:nvSpPr>
        <p:spPr>
          <a:xfrm>
            <a:off x="6498606" y="5143500"/>
            <a:ext cx="2645394" cy="5143498"/>
          </a:xfrm>
          <a:prstGeom prst="rect">
            <a:avLst/>
          </a:prstGeom>
          <a:blipFill dpi="0" rotWithShape="1">
            <a:blip r:embed="rId3">
              <a:extLst>
                <a:ext uri="{28A0092B-C50C-407E-A947-70E740481C1C}">
                  <a14:useLocalDpi xmlns:a14="http://schemas.microsoft.com/office/drawing/2010/main" val="0"/>
                </a:ext>
              </a:extLst>
            </a:blip>
            <a:srcRect/>
            <a:stretch>
              <a:fillRect l="-15828" r="-146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50" name="Google Shape;969;p4">
            <a:extLst>
              <a:ext uri="{FF2B5EF4-FFF2-40B4-BE49-F238E27FC236}">
                <a16:creationId xmlns:a16="http://schemas.microsoft.com/office/drawing/2014/main" id="{7DFF7EC0-D2E5-0324-D565-8EDF05B14EF9}"/>
              </a:ext>
            </a:extLst>
          </p:cNvPr>
          <p:cNvGrpSpPr/>
          <p:nvPr/>
        </p:nvGrpSpPr>
        <p:grpSpPr>
          <a:xfrm>
            <a:off x="358776" y="1008715"/>
            <a:ext cx="7946368" cy="3960919"/>
            <a:chOff x="803157" y="785625"/>
            <a:chExt cx="7946368" cy="3960919"/>
          </a:xfrm>
        </p:grpSpPr>
        <p:grpSp>
          <p:nvGrpSpPr>
            <p:cNvPr id="51" name="Google Shape;970;p4">
              <a:extLst>
                <a:ext uri="{FF2B5EF4-FFF2-40B4-BE49-F238E27FC236}">
                  <a16:creationId xmlns:a16="http://schemas.microsoft.com/office/drawing/2014/main" id="{650141F3-536E-EC3E-B203-F18A3035F323}"/>
                </a:ext>
              </a:extLst>
            </p:cNvPr>
            <p:cNvGrpSpPr/>
            <p:nvPr/>
          </p:nvGrpSpPr>
          <p:grpSpPr>
            <a:xfrm>
              <a:off x="803157" y="4098576"/>
              <a:ext cx="545147" cy="506901"/>
              <a:chOff x="4818730" y="3307263"/>
              <a:chExt cx="1827512" cy="1699300"/>
            </a:xfrm>
          </p:grpSpPr>
          <p:sp>
            <p:nvSpPr>
              <p:cNvPr id="62" name="Google Shape;971;p4">
                <a:extLst>
                  <a:ext uri="{FF2B5EF4-FFF2-40B4-BE49-F238E27FC236}">
                    <a16:creationId xmlns:a16="http://schemas.microsoft.com/office/drawing/2014/main" id="{F7AA497D-7FF1-0064-5620-D3B182C82BF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972;p4">
                <a:extLst>
                  <a:ext uri="{FF2B5EF4-FFF2-40B4-BE49-F238E27FC236}">
                    <a16:creationId xmlns:a16="http://schemas.microsoft.com/office/drawing/2014/main" id="{FCC4F929-EEF4-957D-6211-3068AF1D9B5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973;p4">
                <a:extLst>
                  <a:ext uri="{FF2B5EF4-FFF2-40B4-BE49-F238E27FC236}">
                    <a16:creationId xmlns:a16="http://schemas.microsoft.com/office/drawing/2014/main" id="{8A86A31D-AF65-E2F3-5BB0-4EECC5739939}"/>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974;p4">
                <a:extLst>
                  <a:ext uri="{FF2B5EF4-FFF2-40B4-BE49-F238E27FC236}">
                    <a16:creationId xmlns:a16="http://schemas.microsoft.com/office/drawing/2014/main" id="{782C5680-9B6E-8ACE-6311-7321F91074A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975;p4">
                <a:extLst>
                  <a:ext uri="{FF2B5EF4-FFF2-40B4-BE49-F238E27FC236}">
                    <a16:creationId xmlns:a16="http://schemas.microsoft.com/office/drawing/2014/main" id="{8944BB1C-5A98-461E-2838-B2DBEEE98F6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976;p4">
                <a:extLst>
                  <a:ext uri="{FF2B5EF4-FFF2-40B4-BE49-F238E27FC236}">
                    <a16:creationId xmlns:a16="http://schemas.microsoft.com/office/drawing/2014/main" id="{8C5FA1F2-9C2B-301A-5AC6-0BBD9A0EF48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977;p4">
                <a:extLst>
                  <a:ext uri="{FF2B5EF4-FFF2-40B4-BE49-F238E27FC236}">
                    <a16:creationId xmlns:a16="http://schemas.microsoft.com/office/drawing/2014/main" id="{8A341080-4985-6774-0526-CB9D2E18C328}"/>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978;p4">
                <a:extLst>
                  <a:ext uri="{FF2B5EF4-FFF2-40B4-BE49-F238E27FC236}">
                    <a16:creationId xmlns:a16="http://schemas.microsoft.com/office/drawing/2014/main" id="{D18C0668-288B-6D58-1BCC-F0DFF931654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979;p4">
                <a:extLst>
                  <a:ext uri="{FF2B5EF4-FFF2-40B4-BE49-F238E27FC236}">
                    <a16:creationId xmlns:a16="http://schemas.microsoft.com/office/drawing/2014/main" id="{05657AF4-A497-42CA-BBAC-D53D6F3AB910}"/>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980;p4">
                <a:extLst>
                  <a:ext uri="{FF2B5EF4-FFF2-40B4-BE49-F238E27FC236}">
                    <a16:creationId xmlns:a16="http://schemas.microsoft.com/office/drawing/2014/main" id="{E69B3C68-4982-3DBE-60B2-38E0FFC98BA3}"/>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981;p4">
                <a:extLst>
                  <a:ext uri="{FF2B5EF4-FFF2-40B4-BE49-F238E27FC236}">
                    <a16:creationId xmlns:a16="http://schemas.microsoft.com/office/drawing/2014/main" id="{E7F5EA98-4E2D-A001-1B82-E60D3FFF9360}"/>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982;p4">
                <a:extLst>
                  <a:ext uri="{FF2B5EF4-FFF2-40B4-BE49-F238E27FC236}">
                    <a16:creationId xmlns:a16="http://schemas.microsoft.com/office/drawing/2014/main" id="{CBAEEFAF-859A-6694-A070-C0E60F88EF25}"/>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983;p4">
                <a:extLst>
                  <a:ext uri="{FF2B5EF4-FFF2-40B4-BE49-F238E27FC236}">
                    <a16:creationId xmlns:a16="http://schemas.microsoft.com/office/drawing/2014/main" id="{7D612FF7-A366-A252-7F59-64284B38606B}"/>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984;p4">
                <a:extLst>
                  <a:ext uri="{FF2B5EF4-FFF2-40B4-BE49-F238E27FC236}">
                    <a16:creationId xmlns:a16="http://schemas.microsoft.com/office/drawing/2014/main" id="{E875CFC5-E100-4764-6ADC-53339AF85C2D}"/>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985;p4">
                <a:extLst>
                  <a:ext uri="{FF2B5EF4-FFF2-40B4-BE49-F238E27FC236}">
                    <a16:creationId xmlns:a16="http://schemas.microsoft.com/office/drawing/2014/main" id="{4EF7A8B5-5B46-85F5-A642-7282FA5BAB7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986;p4">
                <a:extLst>
                  <a:ext uri="{FF2B5EF4-FFF2-40B4-BE49-F238E27FC236}">
                    <a16:creationId xmlns:a16="http://schemas.microsoft.com/office/drawing/2014/main" id="{85FD2AE1-13EA-488C-4C62-908549463B5F}"/>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987;p4">
                <a:extLst>
                  <a:ext uri="{FF2B5EF4-FFF2-40B4-BE49-F238E27FC236}">
                    <a16:creationId xmlns:a16="http://schemas.microsoft.com/office/drawing/2014/main" id="{8BF06BA8-A3BA-C8ED-6158-9BCA65E4044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988;p4">
                <a:extLst>
                  <a:ext uri="{FF2B5EF4-FFF2-40B4-BE49-F238E27FC236}">
                    <a16:creationId xmlns:a16="http://schemas.microsoft.com/office/drawing/2014/main" id="{80CF7211-1254-01B3-FDBE-D57E55286FA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989;p4">
                <a:extLst>
                  <a:ext uri="{FF2B5EF4-FFF2-40B4-BE49-F238E27FC236}">
                    <a16:creationId xmlns:a16="http://schemas.microsoft.com/office/drawing/2014/main" id="{5C563866-4DF6-E0CE-3471-8AE846694E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990;p4">
                <a:extLst>
                  <a:ext uri="{FF2B5EF4-FFF2-40B4-BE49-F238E27FC236}">
                    <a16:creationId xmlns:a16="http://schemas.microsoft.com/office/drawing/2014/main" id="{BD3BA656-9F22-7DC1-FA2C-41E7C8B3916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991;p4">
                <a:extLst>
                  <a:ext uri="{FF2B5EF4-FFF2-40B4-BE49-F238E27FC236}">
                    <a16:creationId xmlns:a16="http://schemas.microsoft.com/office/drawing/2014/main" id="{6569623D-8579-51CF-FBE1-86F5AE200C6A}"/>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992;p4">
                <a:extLst>
                  <a:ext uri="{FF2B5EF4-FFF2-40B4-BE49-F238E27FC236}">
                    <a16:creationId xmlns:a16="http://schemas.microsoft.com/office/drawing/2014/main" id="{D27A1FED-425C-9AB2-93E8-A250142B7DF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993;p4">
                <a:extLst>
                  <a:ext uri="{FF2B5EF4-FFF2-40B4-BE49-F238E27FC236}">
                    <a16:creationId xmlns:a16="http://schemas.microsoft.com/office/drawing/2014/main" id="{0E4C267B-BA20-D275-4B90-703A5C5D36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994;p4">
                <a:extLst>
                  <a:ext uri="{FF2B5EF4-FFF2-40B4-BE49-F238E27FC236}">
                    <a16:creationId xmlns:a16="http://schemas.microsoft.com/office/drawing/2014/main" id="{5BA67EAC-AA97-4E8A-1021-04B0BA158967}"/>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995;p4">
                <a:extLst>
                  <a:ext uri="{FF2B5EF4-FFF2-40B4-BE49-F238E27FC236}">
                    <a16:creationId xmlns:a16="http://schemas.microsoft.com/office/drawing/2014/main" id="{CF7C604F-8994-2480-D6C4-66C6CEB852D0}"/>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996;p4">
              <a:extLst>
                <a:ext uri="{FF2B5EF4-FFF2-40B4-BE49-F238E27FC236}">
                  <a16:creationId xmlns:a16="http://schemas.microsoft.com/office/drawing/2014/main" id="{8533874A-0528-58E1-BBA5-678E77207060}"/>
                </a:ext>
              </a:extLst>
            </p:cNvPr>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997;p4">
              <a:extLst>
                <a:ext uri="{FF2B5EF4-FFF2-40B4-BE49-F238E27FC236}">
                  <a16:creationId xmlns:a16="http://schemas.microsoft.com/office/drawing/2014/main" id="{CB361F7E-2501-7FF2-FF40-AE03C9171FAE}"/>
                </a:ext>
              </a:extLst>
            </p:cNvPr>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998;p4">
              <a:extLst>
                <a:ext uri="{FF2B5EF4-FFF2-40B4-BE49-F238E27FC236}">
                  <a16:creationId xmlns:a16="http://schemas.microsoft.com/office/drawing/2014/main" id="{C8FC4AF2-1679-C9FD-5F73-C0CDCAD69D3E}"/>
                </a:ext>
              </a:extLst>
            </p:cNvPr>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999;p4">
              <a:extLst>
                <a:ext uri="{FF2B5EF4-FFF2-40B4-BE49-F238E27FC236}">
                  <a16:creationId xmlns:a16="http://schemas.microsoft.com/office/drawing/2014/main" id="{C02CC6D5-8786-7079-C20C-8556B5C43E80}"/>
                </a:ext>
              </a:extLst>
            </p:cNvPr>
            <p:cNvGrpSpPr/>
            <p:nvPr/>
          </p:nvGrpSpPr>
          <p:grpSpPr>
            <a:xfrm rot="-7546048">
              <a:off x="4135822" y="4172331"/>
              <a:ext cx="161701" cy="641985"/>
              <a:chOff x="7004550" y="3676293"/>
              <a:chExt cx="161700" cy="641982"/>
            </a:xfrm>
          </p:grpSpPr>
          <p:sp>
            <p:nvSpPr>
              <p:cNvPr id="58" name="Google Shape;1000;p4">
                <a:extLst>
                  <a:ext uri="{FF2B5EF4-FFF2-40B4-BE49-F238E27FC236}">
                    <a16:creationId xmlns:a16="http://schemas.microsoft.com/office/drawing/2014/main" id="{D377D0AE-DE6E-D732-F163-554ACE4D2F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1001;p4">
                <a:extLst>
                  <a:ext uri="{FF2B5EF4-FFF2-40B4-BE49-F238E27FC236}">
                    <a16:creationId xmlns:a16="http://schemas.microsoft.com/office/drawing/2014/main" id="{A9788141-38D0-EA81-3FF4-A71852FD4CF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1002;p4">
                <a:extLst>
                  <a:ext uri="{FF2B5EF4-FFF2-40B4-BE49-F238E27FC236}">
                    <a16:creationId xmlns:a16="http://schemas.microsoft.com/office/drawing/2014/main" id="{B248270E-C83A-2BB1-E1AE-32BE191FD53E}"/>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1003;p4">
                <a:extLst>
                  <a:ext uri="{FF2B5EF4-FFF2-40B4-BE49-F238E27FC236}">
                    <a16:creationId xmlns:a16="http://schemas.microsoft.com/office/drawing/2014/main" id="{4D652E00-970A-0197-5560-740DEB66187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 name="Google Shape;1004;p4">
              <a:extLst>
                <a:ext uri="{FF2B5EF4-FFF2-40B4-BE49-F238E27FC236}">
                  <a16:creationId xmlns:a16="http://schemas.microsoft.com/office/drawing/2014/main" id="{2298F52B-E2B6-50A6-6A31-DBFECC908E20}"/>
                </a:ext>
              </a:extLst>
            </p:cNvPr>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005;p4">
              <a:extLst>
                <a:ext uri="{FF2B5EF4-FFF2-40B4-BE49-F238E27FC236}">
                  <a16:creationId xmlns:a16="http://schemas.microsoft.com/office/drawing/2014/main" id="{E5F60A01-7C27-E738-0F0D-2A25096CB9F7}"/>
                </a:ext>
              </a:extLst>
            </p:cNvPr>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88693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E2747-A2E0-7673-0450-E12308AF3F99}"/>
            </a:ext>
          </a:extLst>
        </p:cNvPr>
        <p:cNvGrpSpPr/>
        <p:nvPr/>
      </p:nvGrpSpPr>
      <p:grpSpPr>
        <a:xfrm>
          <a:off x="0" y="0"/>
          <a:ext cx="0" cy="0"/>
          <a:chOff x="0" y="0"/>
          <a:chExt cx="0" cy="0"/>
        </a:xfrm>
      </p:grpSpPr>
      <p:grpSp>
        <p:nvGrpSpPr>
          <p:cNvPr id="57" name="Google Shape;969;p4">
            <a:extLst>
              <a:ext uri="{FF2B5EF4-FFF2-40B4-BE49-F238E27FC236}">
                <a16:creationId xmlns:a16="http://schemas.microsoft.com/office/drawing/2014/main" id="{DDCD0E32-A7DB-F4D8-6DD6-0D8EFC98A1CD}"/>
              </a:ext>
            </a:extLst>
          </p:cNvPr>
          <p:cNvGrpSpPr/>
          <p:nvPr/>
        </p:nvGrpSpPr>
        <p:grpSpPr>
          <a:xfrm>
            <a:off x="2766199" y="1182581"/>
            <a:ext cx="7946368" cy="3960919"/>
            <a:chOff x="803157" y="785625"/>
            <a:chExt cx="7946368" cy="3960919"/>
          </a:xfrm>
        </p:grpSpPr>
        <p:grpSp>
          <p:nvGrpSpPr>
            <p:cNvPr id="58" name="Google Shape;970;p4">
              <a:extLst>
                <a:ext uri="{FF2B5EF4-FFF2-40B4-BE49-F238E27FC236}">
                  <a16:creationId xmlns:a16="http://schemas.microsoft.com/office/drawing/2014/main" id="{E8AA59B8-C9FA-AC60-0B47-B35929A7541D}"/>
                </a:ext>
              </a:extLst>
            </p:cNvPr>
            <p:cNvGrpSpPr/>
            <p:nvPr/>
          </p:nvGrpSpPr>
          <p:grpSpPr>
            <a:xfrm>
              <a:off x="803157" y="4098576"/>
              <a:ext cx="545147" cy="506901"/>
              <a:chOff x="4818730" y="3307263"/>
              <a:chExt cx="1827512" cy="1699300"/>
            </a:xfrm>
          </p:grpSpPr>
          <p:sp>
            <p:nvSpPr>
              <p:cNvPr id="69" name="Google Shape;971;p4">
                <a:extLst>
                  <a:ext uri="{FF2B5EF4-FFF2-40B4-BE49-F238E27FC236}">
                    <a16:creationId xmlns:a16="http://schemas.microsoft.com/office/drawing/2014/main" id="{30071686-BA6B-3B8C-2E6D-4EA89CC2430F}"/>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972;p4">
                <a:extLst>
                  <a:ext uri="{FF2B5EF4-FFF2-40B4-BE49-F238E27FC236}">
                    <a16:creationId xmlns:a16="http://schemas.microsoft.com/office/drawing/2014/main" id="{DEA65B17-25CC-240F-5D15-666B549393F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973;p4">
                <a:extLst>
                  <a:ext uri="{FF2B5EF4-FFF2-40B4-BE49-F238E27FC236}">
                    <a16:creationId xmlns:a16="http://schemas.microsoft.com/office/drawing/2014/main" id="{D81DDFA7-1339-BB9F-815A-0090284DFCC2}"/>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974;p4">
                <a:extLst>
                  <a:ext uri="{FF2B5EF4-FFF2-40B4-BE49-F238E27FC236}">
                    <a16:creationId xmlns:a16="http://schemas.microsoft.com/office/drawing/2014/main" id="{4FE6F9EA-D165-ED1A-DF65-12E70A89F62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975;p4">
                <a:extLst>
                  <a:ext uri="{FF2B5EF4-FFF2-40B4-BE49-F238E27FC236}">
                    <a16:creationId xmlns:a16="http://schemas.microsoft.com/office/drawing/2014/main" id="{93CEBF1C-5DCD-CCD5-85A0-D3075517421C}"/>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976;p4">
                <a:extLst>
                  <a:ext uri="{FF2B5EF4-FFF2-40B4-BE49-F238E27FC236}">
                    <a16:creationId xmlns:a16="http://schemas.microsoft.com/office/drawing/2014/main" id="{16CBE1B7-A8FA-90D1-F01A-C9103B720E4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977;p4">
                <a:extLst>
                  <a:ext uri="{FF2B5EF4-FFF2-40B4-BE49-F238E27FC236}">
                    <a16:creationId xmlns:a16="http://schemas.microsoft.com/office/drawing/2014/main" id="{F293A2C2-5E77-4644-89D4-6B332289518D}"/>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978;p4">
                <a:extLst>
                  <a:ext uri="{FF2B5EF4-FFF2-40B4-BE49-F238E27FC236}">
                    <a16:creationId xmlns:a16="http://schemas.microsoft.com/office/drawing/2014/main" id="{AA2FC549-7E35-50C1-51ED-D7D38CD3A849}"/>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979;p4">
                <a:extLst>
                  <a:ext uri="{FF2B5EF4-FFF2-40B4-BE49-F238E27FC236}">
                    <a16:creationId xmlns:a16="http://schemas.microsoft.com/office/drawing/2014/main" id="{E7357234-0D5B-9DDF-70C0-E344F601AFBA}"/>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980;p4">
                <a:extLst>
                  <a:ext uri="{FF2B5EF4-FFF2-40B4-BE49-F238E27FC236}">
                    <a16:creationId xmlns:a16="http://schemas.microsoft.com/office/drawing/2014/main" id="{745A2FD9-BF26-6796-B371-E99B370BCE80}"/>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981;p4">
                <a:extLst>
                  <a:ext uri="{FF2B5EF4-FFF2-40B4-BE49-F238E27FC236}">
                    <a16:creationId xmlns:a16="http://schemas.microsoft.com/office/drawing/2014/main" id="{9F004927-2CEC-4547-818A-C214EBE3054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982;p4">
                <a:extLst>
                  <a:ext uri="{FF2B5EF4-FFF2-40B4-BE49-F238E27FC236}">
                    <a16:creationId xmlns:a16="http://schemas.microsoft.com/office/drawing/2014/main" id="{54FE7F6D-5B52-D3A6-8510-8466F43B2AB7}"/>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983;p4">
                <a:extLst>
                  <a:ext uri="{FF2B5EF4-FFF2-40B4-BE49-F238E27FC236}">
                    <a16:creationId xmlns:a16="http://schemas.microsoft.com/office/drawing/2014/main" id="{122C53C9-6CBF-9D75-54DA-B3ED500A012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984;p4">
                <a:extLst>
                  <a:ext uri="{FF2B5EF4-FFF2-40B4-BE49-F238E27FC236}">
                    <a16:creationId xmlns:a16="http://schemas.microsoft.com/office/drawing/2014/main" id="{A33CE67F-EC19-32D1-9142-31E4E4A4BD07}"/>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985;p4">
                <a:extLst>
                  <a:ext uri="{FF2B5EF4-FFF2-40B4-BE49-F238E27FC236}">
                    <a16:creationId xmlns:a16="http://schemas.microsoft.com/office/drawing/2014/main" id="{D5CC26BA-742A-4280-FD90-5C264454133C}"/>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986;p4">
                <a:extLst>
                  <a:ext uri="{FF2B5EF4-FFF2-40B4-BE49-F238E27FC236}">
                    <a16:creationId xmlns:a16="http://schemas.microsoft.com/office/drawing/2014/main" id="{E4A833BE-03CB-94F7-BAD8-25960D713F5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987;p4">
                <a:extLst>
                  <a:ext uri="{FF2B5EF4-FFF2-40B4-BE49-F238E27FC236}">
                    <a16:creationId xmlns:a16="http://schemas.microsoft.com/office/drawing/2014/main" id="{3AFC925C-9B19-D314-2C40-06E55E419523}"/>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988;p4">
                <a:extLst>
                  <a:ext uri="{FF2B5EF4-FFF2-40B4-BE49-F238E27FC236}">
                    <a16:creationId xmlns:a16="http://schemas.microsoft.com/office/drawing/2014/main" id="{59A03004-3D5C-E780-D731-DCDE4F9190A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989;p4">
                <a:extLst>
                  <a:ext uri="{FF2B5EF4-FFF2-40B4-BE49-F238E27FC236}">
                    <a16:creationId xmlns:a16="http://schemas.microsoft.com/office/drawing/2014/main" id="{7724030E-55DB-8CE2-4F8A-AF32CFDA02B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990;p4">
                <a:extLst>
                  <a:ext uri="{FF2B5EF4-FFF2-40B4-BE49-F238E27FC236}">
                    <a16:creationId xmlns:a16="http://schemas.microsoft.com/office/drawing/2014/main" id="{DEBF32F9-720C-2896-1552-CBAD0537B18E}"/>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991;p4">
                <a:extLst>
                  <a:ext uri="{FF2B5EF4-FFF2-40B4-BE49-F238E27FC236}">
                    <a16:creationId xmlns:a16="http://schemas.microsoft.com/office/drawing/2014/main" id="{9DD7F9AD-CAFD-4BD2-1C9E-7A500F534D6C}"/>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92;p4">
                <a:extLst>
                  <a:ext uri="{FF2B5EF4-FFF2-40B4-BE49-F238E27FC236}">
                    <a16:creationId xmlns:a16="http://schemas.microsoft.com/office/drawing/2014/main" id="{134411E0-9B50-E430-FBD0-0DE59BCEA262}"/>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93;p4">
                <a:extLst>
                  <a:ext uri="{FF2B5EF4-FFF2-40B4-BE49-F238E27FC236}">
                    <a16:creationId xmlns:a16="http://schemas.microsoft.com/office/drawing/2014/main" id="{7BDC3E75-1F99-490F-2DB9-9AEFAC6602F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94;p4">
                <a:extLst>
                  <a:ext uri="{FF2B5EF4-FFF2-40B4-BE49-F238E27FC236}">
                    <a16:creationId xmlns:a16="http://schemas.microsoft.com/office/drawing/2014/main" id="{8589599F-73A6-D7B4-6B3D-025A11E536A1}"/>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95;p4">
                <a:extLst>
                  <a:ext uri="{FF2B5EF4-FFF2-40B4-BE49-F238E27FC236}">
                    <a16:creationId xmlns:a16="http://schemas.microsoft.com/office/drawing/2014/main" id="{E43E1F72-DFE7-CA0C-7768-83430916AB02}"/>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996;p4">
              <a:extLst>
                <a:ext uri="{FF2B5EF4-FFF2-40B4-BE49-F238E27FC236}">
                  <a16:creationId xmlns:a16="http://schemas.microsoft.com/office/drawing/2014/main" id="{938163A8-4567-1931-9812-977A0301190C}"/>
                </a:ext>
              </a:extLst>
            </p:cNvPr>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997;p4">
              <a:extLst>
                <a:ext uri="{FF2B5EF4-FFF2-40B4-BE49-F238E27FC236}">
                  <a16:creationId xmlns:a16="http://schemas.microsoft.com/office/drawing/2014/main" id="{DFC731C3-4D3A-D40E-4C88-845DEC2CFE09}"/>
                </a:ext>
              </a:extLst>
            </p:cNvPr>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98;p4">
              <a:extLst>
                <a:ext uri="{FF2B5EF4-FFF2-40B4-BE49-F238E27FC236}">
                  <a16:creationId xmlns:a16="http://schemas.microsoft.com/office/drawing/2014/main" id="{5F5D2C1C-DFED-DDF5-1478-E13D2AA4A3B2}"/>
                </a:ext>
              </a:extLst>
            </p:cNvPr>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 name="Google Shape;999;p4">
              <a:extLst>
                <a:ext uri="{FF2B5EF4-FFF2-40B4-BE49-F238E27FC236}">
                  <a16:creationId xmlns:a16="http://schemas.microsoft.com/office/drawing/2014/main" id="{20674AA5-BBED-2691-3D9F-8E413968F2D1}"/>
                </a:ext>
              </a:extLst>
            </p:cNvPr>
            <p:cNvGrpSpPr/>
            <p:nvPr/>
          </p:nvGrpSpPr>
          <p:grpSpPr>
            <a:xfrm rot="-7546048">
              <a:off x="4135822" y="4172331"/>
              <a:ext cx="161701" cy="641985"/>
              <a:chOff x="7004550" y="3676293"/>
              <a:chExt cx="161700" cy="641982"/>
            </a:xfrm>
          </p:grpSpPr>
          <p:sp>
            <p:nvSpPr>
              <p:cNvPr id="65" name="Google Shape;1000;p4">
                <a:extLst>
                  <a:ext uri="{FF2B5EF4-FFF2-40B4-BE49-F238E27FC236}">
                    <a16:creationId xmlns:a16="http://schemas.microsoft.com/office/drawing/2014/main" id="{7186F68F-3BB6-36E2-423A-A37A905C4C0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1001;p4">
                <a:extLst>
                  <a:ext uri="{FF2B5EF4-FFF2-40B4-BE49-F238E27FC236}">
                    <a16:creationId xmlns:a16="http://schemas.microsoft.com/office/drawing/2014/main" id="{CD8C7F52-0E95-4365-C12A-0A6284362502}"/>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1002;p4">
                <a:extLst>
                  <a:ext uri="{FF2B5EF4-FFF2-40B4-BE49-F238E27FC236}">
                    <a16:creationId xmlns:a16="http://schemas.microsoft.com/office/drawing/2014/main" id="{F2369FD0-82C7-7FA9-3388-7644C4B0A8B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1003;p4">
                <a:extLst>
                  <a:ext uri="{FF2B5EF4-FFF2-40B4-BE49-F238E27FC236}">
                    <a16:creationId xmlns:a16="http://schemas.microsoft.com/office/drawing/2014/main" id="{83879B7D-EBA8-8A04-06CB-C8A1E7A7974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 name="Google Shape;1004;p4">
              <a:extLst>
                <a:ext uri="{FF2B5EF4-FFF2-40B4-BE49-F238E27FC236}">
                  <a16:creationId xmlns:a16="http://schemas.microsoft.com/office/drawing/2014/main" id="{7C0AD841-89E1-46D5-1D96-A2A67117A24B}"/>
                </a:ext>
              </a:extLst>
            </p:cNvPr>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1005;p4">
              <a:extLst>
                <a:ext uri="{FF2B5EF4-FFF2-40B4-BE49-F238E27FC236}">
                  <a16:creationId xmlns:a16="http://schemas.microsoft.com/office/drawing/2014/main" id="{AEC755B2-67A9-5B5B-5164-84B2BA6FB6C7}"/>
                </a:ext>
              </a:extLst>
            </p:cNvPr>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Rectangle: Rounded Corners 11">
            <a:extLst>
              <a:ext uri="{FF2B5EF4-FFF2-40B4-BE49-F238E27FC236}">
                <a16:creationId xmlns:a16="http://schemas.microsoft.com/office/drawing/2014/main" id="{B2C53F22-E482-1000-96A8-569A988E6383}"/>
              </a:ext>
            </a:extLst>
          </p:cNvPr>
          <p:cNvSpPr/>
          <p:nvPr/>
        </p:nvSpPr>
        <p:spPr>
          <a:xfrm>
            <a:off x="6498606" y="3075121"/>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463C8209-F656-3958-007D-DC4096730DA8}"/>
              </a:ext>
            </a:extLst>
          </p:cNvPr>
          <p:cNvSpPr/>
          <p:nvPr/>
        </p:nvSpPr>
        <p:spPr>
          <a:xfrm>
            <a:off x="0" y="2068376"/>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4723DB56-4005-FD9A-5E27-33A12A4C5578}"/>
              </a:ext>
            </a:extLst>
          </p:cNvPr>
          <p:cNvSpPr/>
          <p:nvPr/>
        </p:nvSpPr>
        <p:spPr>
          <a:xfrm>
            <a:off x="0" y="0"/>
            <a:ext cx="2645394" cy="5143498"/>
          </a:xfrm>
          <a:prstGeom prst="rect">
            <a:avLst/>
          </a:prstGeom>
          <a:blipFill dpi="0" rotWithShape="1">
            <a:blip r:embed="rId2">
              <a:extLst>
                <a:ext uri="{28A0092B-C50C-407E-A947-70E740481C1C}">
                  <a14:useLocalDpi xmlns:a14="http://schemas.microsoft.com/office/drawing/2010/main" val="0"/>
                </a:ext>
              </a:extLst>
            </a:blip>
            <a:srcRect/>
            <a:stretch>
              <a:fillRect l="-79430" t="567" r="-98935" b="-56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Google Shape;567;p3">
            <a:extLst>
              <a:ext uri="{FF2B5EF4-FFF2-40B4-BE49-F238E27FC236}">
                <a16:creationId xmlns:a16="http://schemas.microsoft.com/office/drawing/2014/main" id="{946AA2BE-FD59-0F2B-55C9-3B780379A35C}"/>
              </a:ext>
            </a:extLst>
          </p:cNvPr>
          <p:cNvSpPr txBox="1">
            <a:spLocks noGrp="1"/>
          </p:cNvSpPr>
          <p:nvPr>
            <p:ph type="title"/>
          </p:nvPr>
        </p:nvSpPr>
        <p:spPr>
          <a:xfrm>
            <a:off x="2539479" y="278353"/>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75E64A22-8DF0-1CB2-71E4-D98501D2F0B9}"/>
              </a:ext>
            </a:extLst>
          </p:cNvPr>
          <p:cNvGrpSpPr/>
          <p:nvPr/>
        </p:nvGrpSpPr>
        <p:grpSpPr>
          <a:xfrm>
            <a:off x="2766199" y="923983"/>
            <a:ext cx="3431090" cy="169465"/>
            <a:chOff x="2490250" y="2498075"/>
            <a:chExt cx="4129800" cy="141300"/>
          </a:xfrm>
        </p:grpSpPr>
        <p:cxnSp>
          <p:nvCxnSpPr>
            <p:cNvPr id="23" name="Google Shape;570;p3">
              <a:extLst>
                <a:ext uri="{FF2B5EF4-FFF2-40B4-BE49-F238E27FC236}">
                  <a16:creationId xmlns:a16="http://schemas.microsoft.com/office/drawing/2014/main" id="{4D9F4647-14D9-3216-CE16-6BD438FA8218}"/>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0AD910F5-3B72-F410-F470-669E65CA1F4D}"/>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20771A09-1A80-0242-E3D0-366C1877E696}"/>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67;p3">
            <a:extLst>
              <a:ext uri="{FF2B5EF4-FFF2-40B4-BE49-F238E27FC236}">
                <a16:creationId xmlns:a16="http://schemas.microsoft.com/office/drawing/2014/main" id="{F76BCE16-9C82-CA82-08F1-21AE02956853}"/>
              </a:ext>
            </a:extLst>
          </p:cNvPr>
          <p:cNvSpPr txBox="1">
            <a:spLocks/>
          </p:cNvSpPr>
          <p:nvPr/>
        </p:nvSpPr>
        <p:spPr>
          <a:xfrm>
            <a:off x="2539479" y="966191"/>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US" sz="3200" dirty="0">
                <a:solidFill>
                  <a:schemeClr val="accent4">
                    <a:lumMod val="20000"/>
                    <a:lumOff val="80000"/>
                  </a:schemeClr>
                </a:solidFill>
              </a:rPr>
              <a:t>C</a:t>
            </a:r>
            <a:r>
              <a:rPr lang="en-ID" sz="3200" dirty="0">
                <a:solidFill>
                  <a:schemeClr val="accent4">
                    <a:lumMod val="20000"/>
                    <a:lumOff val="80000"/>
                  </a:schemeClr>
                </a:solidFill>
              </a:rPr>
              <a:t>OPYWRITER</a:t>
            </a:r>
          </a:p>
        </p:txBody>
      </p:sp>
      <p:sp>
        <p:nvSpPr>
          <p:cNvPr id="13" name="Rectangle 12">
            <a:extLst>
              <a:ext uri="{FF2B5EF4-FFF2-40B4-BE49-F238E27FC236}">
                <a16:creationId xmlns:a16="http://schemas.microsoft.com/office/drawing/2014/main" id="{F6D82BA0-F858-AF17-F733-29193A06F304}"/>
              </a:ext>
            </a:extLst>
          </p:cNvPr>
          <p:cNvSpPr/>
          <p:nvPr/>
        </p:nvSpPr>
        <p:spPr>
          <a:xfrm>
            <a:off x="6498606" y="0"/>
            <a:ext cx="2645394" cy="5143498"/>
          </a:xfrm>
          <a:prstGeom prst="rect">
            <a:avLst/>
          </a:prstGeom>
          <a:blipFill dpi="0" rotWithShape="1">
            <a:blip r:embed="rId3">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a:stretch>
              <a:fillRect l="-15828" r="-146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709143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F79C5-92D8-24B6-A8CF-825853DA5061}"/>
            </a:ext>
          </a:extLst>
        </p:cNvPr>
        <p:cNvGrpSpPr/>
        <p:nvPr/>
      </p:nvGrpSpPr>
      <p:grpSpPr>
        <a:xfrm>
          <a:off x="0" y="0"/>
          <a:ext cx="0" cy="0"/>
          <a:chOff x="0" y="0"/>
          <a:chExt cx="0" cy="0"/>
        </a:xfrm>
      </p:grpSpPr>
      <p:grpSp>
        <p:nvGrpSpPr>
          <p:cNvPr id="7" name="Google Shape;969;p4">
            <a:extLst>
              <a:ext uri="{FF2B5EF4-FFF2-40B4-BE49-F238E27FC236}">
                <a16:creationId xmlns:a16="http://schemas.microsoft.com/office/drawing/2014/main" id="{7C3DA363-C2A2-CE25-8CFC-089BFA7AFCBF}"/>
              </a:ext>
            </a:extLst>
          </p:cNvPr>
          <p:cNvGrpSpPr/>
          <p:nvPr/>
        </p:nvGrpSpPr>
        <p:grpSpPr>
          <a:xfrm>
            <a:off x="-549569" y="-8959"/>
            <a:ext cx="7946368" cy="3960919"/>
            <a:chOff x="803157" y="785625"/>
            <a:chExt cx="7946368" cy="3960919"/>
          </a:xfrm>
        </p:grpSpPr>
        <p:grpSp>
          <p:nvGrpSpPr>
            <p:cNvPr id="8" name="Google Shape;970;p4">
              <a:extLst>
                <a:ext uri="{FF2B5EF4-FFF2-40B4-BE49-F238E27FC236}">
                  <a16:creationId xmlns:a16="http://schemas.microsoft.com/office/drawing/2014/main" id="{1110BB48-6AF0-A117-63AA-9E73024492AB}"/>
                </a:ext>
              </a:extLst>
            </p:cNvPr>
            <p:cNvGrpSpPr/>
            <p:nvPr/>
          </p:nvGrpSpPr>
          <p:grpSpPr>
            <a:xfrm>
              <a:off x="803157" y="4098576"/>
              <a:ext cx="545147" cy="506901"/>
              <a:chOff x="4818730" y="3307263"/>
              <a:chExt cx="1827512" cy="1699300"/>
            </a:xfrm>
          </p:grpSpPr>
          <p:sp>
            <p:nvSpPr>
              <p:cNvPr id="28" name="Google Shape;971;p4">
                <a:extLst>
                  <a:ext uri="{FF2B5EF4-FFF2-40B4-BE49-F238E27FC236}">
                    <a16:creationId xmlns:a16="http://schemas.microsoft.com/office/drawing/2014/main" id="{468F7C15-EE71-0AA1-B8CB-BA24A1127B36}"/>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72;p4">
                <a:extLst>
                  <a:ext uri="{FF2B5EF4-FFF2-40B4-BE49-F238E27FC236}">
                    <a16:creationId xmlns:a16="http://schemas.microsoft.com/office/drawing/2014/main" id="{17AF5D9E-653D-428D-1079-C1CA5815D1B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73;p4">
                <a:extLst>
                  <a:ext uri="{FF2B5EF4-FFF2-40B4-BE49-F238E27FC236}">
                    <a16:creationId xmlns:a16="http://schemas.microsoft.com/office/drawing/2014/main" id="{0D3A367E-F501-D44A-CCA2-5B651DC23B6E}"/>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74;p4">
                <a:extLst>
                  <a:ext uri="{FF2B5EF4-FFF2-40B4-BE49-F238E27FC236}">
                    <a16:creationId xmlns:a16="http://schemas.microsoft.com/office/drawing/2014/main" id="{31B913B7-3EBB-1925-9E1D-E942196638B0}"/>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75;p4">
                <a:extLst>
                  <a:ext uri="{FF2B5EF4-FFF2-40B4-BE49-F238E27FC236}">
                    <a16:creationId xmlns:a16="http://schemas.microsoft.com/office/drawing/2014/main" id="{9F3EB3C1-209A-12B4-537B-63458F488164}"/>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76;p4">
                <a:extLst>
                  <a:ext uri="{FF2B5EF4-FFF2-40B4-BE49-F238E27FC236}">
                    <a16:creationId xmlns:a16="http://schemas.microsoft.com/office/drawing/2014/main" id="{D36F606A-EDF6-CCC9-4204-5B09C53C2FC9}"/>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77;p4">
                <a:extLst>
                  <a:ext uri="{FF2B5EF4-FFF2-40B4-BE49-F238E27FC236}">
                    <a16:creationId xmlns:a16="http://schemas.microsoft.com/office/drawing/2014/main" id="{6CA684DB-4858-786B-17BD-F61DBA49D3D4}"/>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78;p4">
                <a:extLst>
                  <a:ext uri="{FF2B5EF4-FFF2-40B4-BE49-F238E27FC236}">
                    <a16:creationId xmlns:a16="http://schemas.microsoft.com/office/drawing/2014/main" id="{2F018F70-CA4D-DC4C-B9F3-8063EF486F95}"/>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79;p4">
                <a:extLst>
                  <a:ext uri="{FF2B5EF4-FFF2-40B4-BE49-F238E27FC236}">
                    <a16:creationId xmlns:a16="http://schemas.microsoft.com/office/drawing/2014/main" id="{FE9F831F-D7B6-56F5-76EC-33D9E71FB0C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80;p4">
                <a:extLst>
                  <a:ext uri="{FF2B5EF4-FFF2-40B4-BE49-F238E27FC236}">
                    <a16:creationId xmlns:a16="http://schemas.microsoft.com/office/drawing/2014/main" id="{8D067F7F-F52D-4521-7431-DAC41CC477BC}"/>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81;p4">
                <a:extLst>
                  <a:ext uri="{FF2B5EF4-FFF2-40B4-BE49-F238E27FC236}">
                    <a16:creationId xmlns:a16="http://schemas.microsoft.com/office/drawing/2014/main" id="{1CF8C4C5-7147-1AE1-7601-D89CB322AB0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982;p4">
                <a:extLst>
                  <a:ext uri="{FF2B5EF4-FFF2-40B4-BE49-F238E27FC236}">
                    <a16:creationId xmlns:a16="http://schemas.microsoft.com/office/drawing/2014/main" id="{EFB2119C-C07D-4582-F442-F7E65087375E}"/>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83;p4">
                <a:extLst>
                  <a:ext uri="{FF2B5EF4-FFF2-40B4-BE49-F238E27FC236}">
                    <a16:creationId xmlns:a16="http://schemas.microsoft.com/office/drawing/2014/main" id="{B95DA52F-1420-887B-A5AB-82F39ACE9B81}"/>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984;p4">
                <a:extLst>
                  <a:ext uri="{FF2B5EF4-FFF2-40B4-BE49-F238E27FC236}">
                    <a16:creationId xmlns:a16="http://schemas.microsoft.com/office/drawing/2014/main" id="{BD6648DF-EDBB-058C-DDAE-4E1C78A5FE34}"/>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985;p4">
                <a:extLst>
                  <a:ext uri="{FF2B5EF4-FFF2-40B4-BE49-F238E27FC236}">
                    <a16:creationId xmlns:a16="http://schemas.microsoft.com/office/drawing/2014/main" id="{DAA72330-2B36-28C0-FC48-7D7091D9A07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86;p4">
                <a:extLst>
                  <a:ext uri="{FF2B5EF4-FFF2-40B4-BE49-F238E27FC236}">
                    <a16:creationId xmlns:a16="http://schemas.microsoft.com/office/drawing/2014/main" id="{73A639F1-F478-57C4-7B6E-F4923D1020DF}"/>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87;p4">
                <a:extLst>
                  <a:ext uri="{FF2B5EF4-FFF2-40B4-BE49-F238E27FC236}">
                    <a16:creationId xmlns:a16="http://schemas.microsoft.com/office/drawing/2014/main" id="{2608BE7E-DE15-6E24-8DF4-2364D8358233}"/>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988;p4">
                <a:extLst>
                  <a:ext uri="{FF2B5EF4-FFF2-40B4-BE49-F238E27FC236}">
                    <a16:creationId xmlns:a16="http://schemas.microsoft.com/office/drawing/2014/main" id="{51CF7DEB-BC09-1759-FEA7-4E0986FB5DA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89;p4">
                <a:extLst>
                  <a:ext uri="{FF2B5EF4-FFF2-40B4-BE49-F238E27FC236}">
                    <a16:creationId xmlns:a16="http://schemas.microsoft.com/office/drawing/2014/main" id="{446D10FF-9563-043D-46E2-F21F74F0786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90;p4">
                <a:extLst>
                  <a:ext uri="{FF2B5EF4-FFF2-40B4-BE49-F238E27FC236}">
                    <a16:creationId xmlns:a16="http://schemas.microsoft.com/office/drawing/2014/main" id="{E239168B-4FD2-58D6-7238-9E28933C426A}"/>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991;p4">
                <a:extLst>
                  <a:ext uri="{FF2B5EF4-FFF2-40B4-BE49-F238E27FC236}">
                    <a16:creationId xmlns:a16="http://schemas.microsoft.com/office/drawing/2014/main" id="{89EC04CD-CA0C-EF82-115E-9660CE38AD93}"/>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92;p4">
                <a:extLst>
                  <a:ext uri="{FF2B5EF4-FFF2-40B4-BE49-F238E27FC236}">
                    <a16:creationId xmlns:a16="http://schemas.microsoft.com/office/drawing/2014/main" id="{EBF0F709-1315-9AEB-BE97-534DDF667834}"/>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93;p4">
                <a:extLst>
                  <a:ext uri="{FF2B5EF4-FFF2-40B4-BE49-F238E27FC236}">
                    <a16:creationId xmlns:a16="http://schemas.microsoft.com/office/drawing/2014/main" id="{566DD1C5-26FC-CE14-379D-944D76E7873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94;p4">
                <a:extLst>
                  <a:ext uri="{FF2B5EF4-FFF2-40B4-BE49-F238E27FC236}">
                    <a16:creationId xmlns:a16="http://schemas.microsoft.com/office/drawing/2014/main" id="{8D968695-89B8-CFC8-E0C6-6019D9E06093}"/>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95;p4">
                <a:extLst>
                  <a:ext uri="{FF2B5EF4-FFF2-40B4-BE49-F238E27FC236}">
                    <a16:creationId xmlns:a16="http://schemas.microsoft.com/office/drawing/2014/main" id="{CFF0BE61-BBB1-0EFF-BE6F-0E3246EE5316}"/>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996;p4">
              <a:extLst>
                <a:ext uri="{FF2B5EF4-FFF2-40B4-BE49-F238E27FC236}">
                  <a16:creationId xmlns:a16="http://schemas.microsoft.com/office/drawing/2014/main" id="{B2EA4359-2EF1-FA4C-5B76-D56704F0D755}"/>
                </a:ext>
              </a:extLst>
            </p:cNvPr>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97;p4">
              <a:extLst>
                <a:ext uri="{FF2B5EF4-FFF2-40B4-BE49-F238E27FC236}">
                  <a16:creationId xmlns:a16="http://schemas.microsoft.com/office/drawing/2014/main" id="{D1EF1FD7-D102-FFE3-5EA0-CD89153DE859}"/>
                </a:ext>
              </a:extLst>
            </p:cNvPr>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98;p4">
              <a:extLst>
                <a:ext uri="{FF2B5EF4-FFF2-40B4-BE49-F238E27FC236}">
                  <a16:creationId xmlns:a16="http://schemas.microsoft.com/office/drawing/2014/main" id="{D42DFAE1-4542-C80D-9137-8BC463E5B812}"/>
                </a:ext>
              </a:extLst>
            </p:cNvPr>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 name="Google Shape;999;p4">
              <a:extLst>
                <a:ext uri="{FF2B5EF4-FFF2-40B4-BE49-F238E27FC236}">
                  <a16:creationId xmlns:a16="http://schemas.microsoft.com/office/drawing/2014/main" id="{5982426B-84F2-B79D-A4F5-69E8EAFA274D}"/>
                </a:ext>
              </a:extLst>
            </p:cNvPr>
            <p:cNvGrpSpPr/>
            <p:nvPr/>
          </p:nvGrpSpPr>
          <p:grpSpPr>
            <a:xfrm rot="-7546048">
              <a:off x="4135822" y="4172331"/>
              <a:ext cx="161701" cy="641985"/>
              <a:chOff x="7004550" y="3676293"/>
              <a:chExt cx="161700" cy="641982"/>
            </a:xfrm>
          </p:grpSpPr>
          <p:sp>
            <p:nvSpPr>
              <p:cNvPr id="19" name="Google Shape;1000;p4">
                <a:extLst>
                  <a:ext uri="{FF2B5EF4-FFF2-40B4-BE49-F238E27FC236}">
                    <a16:creationId xmlns:a16="http://schemas.microsoft.com/office/drawing/2014/main" id="{5E0E85EE-8322-B98E-5484-E8E77D90310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001;p4">
                <a:extLst>
                  <a:ext uri="{FF2B5EF4-FFF2-40B4-BE49-F238E27FC236}">
                    <a16:creationId xmlns:a16="http://schemas.microsoft.com/office/drawing/2014/main" id="{817D8650-213C-873D-36C9-0CD55C23C7C2}"/>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002;p4">
                <a:extLst>
                  <a:ext uri="{FF2B5EF4-FFF2-40B4-BE49-F238E27FC236}">
                    <a16:creationId xmlns:a16="http://schemas.microsoft.com/office/drawing/2014/main" id="{2FB54ADB-4FCF-060A-4260-5F3C9C415786}"/>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003;p4">
                <a:extLst>
                  <a:ext uri="{FF2B5EF4-FFF2-40B4-BE49-F238E27FC236}">
                    <a16:creationId xmlns:a16="http://schemas.microsoft.com/office/drawing/2014/main" id="{C5C339CD-53B1-D3C2-F0E5-C65A780E59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004;p4">
              <a:extLst>
                <a:ext uri="{FF2B5EF4-FFF2-40B4-BE49-F238E27FC236}">
                  <a16:creationId xmlns:a16="http://schemas.microsoft.com/office/drawing/2014/main" id="{E4795C64-98F6-C508-B5FE-8C4AC46ECF4D}"/>
                </a:ext>
              </a:extLst>
            </p:cNvPr>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005;p4">
              <a:extLst>
                <a:ext uri="{FF2B5EF4-FFF2-40B4-BE49-F238E27FC236}">
                  <a16:creationId xmlns:a16="http://schemas.microsoft.com/office/drawing/2014/main" id="{C84FB0EE-5BCB-3AE9-2CF5-001A8BCF7742}"/>
                </a:ext>
              </a:extLst>
            </p:cNvPr>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Rectangle: Rounded Corners 11">
            <a:extLst>
              <a:ext uri="{FF2B5EF4-FFF2-40B4-BE49-F238E27FC236}">
                <a16:creationId xmlns:a16="http://schemas.microsoft.com/office/drawing/2014/main" id="{C74EA070-32AC-1CF6-426F-AA9D94160FA9}"/>
              </a:ext>
            </a:extLst>
          </p:cNvPr>
          <p:cNvSpPr/>
          <p:nvPr/>
        </p:nvSpPr>
        <p:spPr>
          <a:xfrm>
            <a:off x="4572000" y="3061421"/>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3CC7F6A2-9E91-9798-885E-41A02B68F548}"/>
              </a:ext>
            </a:extLst>
          </p:cNvPr>
          <p:cNvSpPr/>
          <p:nvPr/>
        </p:nvSpPr>
        <p:spPr>
          <a:xfrm>
            <a:off x="1836350" y="2054676"/>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Google Shape;567;p3">
            <a:extLst>
              <a:ext uri="{FF2B5EF4-FFF2-40B4-BE49-F238E27FC236}">
                <a16:creationId xmlns:a16="http://schemas.microsoft.com/office/drawing/2014/main" id="{8141F940-2558-E413-BC06-BD562B4950B1}"/>
              </a:ext>
            </a:extLst>
          </p:cNvPr>
          <p:cNvSpPr txBox="1">
            <a:spLocks noGrp="1"/>
          </p:cNvSpPr>
          <p:nvPr>
            <p:ph type="title"/>
          </p:nvPr>
        </p:nvSpPr>
        <p:spPr>
          <a:xfrm>
            <a:off x="2539479" y="278353"/>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9F0A7ACF-0D1F-4FCA-18FD-43D02A74C9D7}"/>
              </a:ext>
            </a:extLst>
          </p:cNvPr>
          <p:cNvGrpSpPr/>
          <p:nvPr/>
        </p:nvGrpSpPr>
        <p:grpSpPr>
          <a:xfrm>
            <a:off x="2766199" y="923983"/>
            <a:ext cx="3431090" cy="169465"/>
            <a:chOff x="2490250" y="2498075"/>
            <a:chExt cx="4129800" cy="141300"/>
          </a:xfrm>
        </p:grpSpPr>
        <p:cxnSp>
          <p:nvCxnSpPr>
            <p:cNvPr id="23" name="Google Shape;570;p3">
              <a:extLst>
                <a:ext uri="{FF2B5EF4-FFF2-40B4-BE49-F238E27FC236}">
                  <a16:creationId xmlns:a16="http://schemas.microsoft.com/office/drawing/2014/main" id="{43AB0210-056C-C90E-96AA-1BF26BDD6050}"/>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2073D84B-1FF0-B351-CD6F-8E43643F905F}"/>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8101C4AB-AF7E-CADF-4864-6FE8D80D3264}"/>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67;p3">
            <a:extLst>
              <a:ext uri="{FF2B5EF4-FFF2-40B4-BE49-F238E27FC236}">
                <a16:creationId xmlns:a16="http://schemas.microsoft.com/office/drawing/2014/main" id="{C8405661-A6E4-EF38-A01A-0D66F942F6CD}"/>
              </a:ext>
            </a:extLst>
          </p:cNvPr>
          <p:cNvSpPr txBox="1">
            <a:spLocks/>
          </p:cNvSpPr>
          <p:nvPr/>
        </p:nvSpPr>
        <p:spPr>
          <a:xfrm>
            <a:off x="2539479" y="966191"/>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US" sz="3200" dirty="0">
                <a:solidFill>
                  <a:schemeClr val="accent4">
                    <a:lumMod val="20000"/>
                    <a:lumOff val="80000"/>
                  </a:schemeClr>
                </a:solidFill>
              </a:rPr>
              <a:t>C</a:t>
            </a:r>
            <a:r>
              <a:rPr lang="en-ID" sz="3200" dirty="0">
                <a:solidFill>
                  <a:schemeClr val="accent4">
                    <a:lumMod val="20000"/>
                    <a:lumOff val="80000"/>
                  </a:schemeClr>
                </a:solidFill>
              </a:rPr>
              <a:t>OPYWRITER</a:t>
            </a:r>
          </a:p>
        </p:txBody>
      </p:sp>
      <p:sp>
        <p:nvSpPr>
          <p:cNvPr id="4" name="Google Shape;568;p3">
            <a:extLst>
              <a:ext uri="{FF2B5EF4-FFF2-40B4-BE49-F238E27FC236}">
                <a16:creationId xmlns:a16="http://schemas.microsoft.com/office/drawing/2014/main" id="{59643F82-5811-AB48-996C-1914E0FFA5EC}"/>
              </a:ext>
            </a:extLst>
          </p:cNvPr>
          <p:cNvSpPr txBox="1">
            <a:spLocks noGrp="1"/>
          </p:cNvSpPr>
          <p:nvPr>
            <p:ph type="subTitle" idx="1"/>
          </p:nvPr>
        </p:nvSpPr>
        <p:spPr>
          <a:xfrm>
            <a:off x="2645394" y="1789034"/>
            <a:ext cx="1836350" cy="1714512"/>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5200"/>
              <a:buNone/>
            </a:pPr>
            <a:r>
              <a:rPr lang="en" b="1" dirty="0">
                <a:solidFill>
                  <a:schemeClr val="tx1"/>
                </a:solidFill>
                <a:latin typeface="Arial"/>
                <a:ea typeface="Arial"/>
                <a:cs typeface="Arial"/>
                <a:sym typeface="Arial"/>
              </a:rPr>
              <a:t>Zhilen Agustina marsha</a:t>
            </a:r>
            <a:endParaRPr sz="1100" dirty="0">
              <a:solidFill>
                <a:schemeClr val="tx1"/>
              </a:solidFill>
            </a:endParaRPr>
          </a:p>
          <a:p>
            <a:pPr marL="0" lvl="0" indent="0" algn="ctr" rtl="0">
              <a:lnSpc>
                <a:spcPct val="100000"/>
              </a:lnSpc>
              <a:spcBef>
                <a:spcPts val="0"/>
              </a:spcBef>
              <a:spcAft>
                <a:spcPts val="0"/>
              </a:spcAft>
              <a:buClr>
                <a:schemeClr val="dk1"/>
              </a:buClr>
              <a:buSzPts val="1100"/>
              <a:buFont typeface="Arial"/>
              <a:buNone/>
            </a:pPr>
            <a:endParaRPr sz="1100" dirty="0">
              <a:solidFill>
                <a:schemeClr val="tx1"/>
              </a:solidFill>
              <a:latin typeface="Arial"/>
              <a:ea typeface="Arial"/>
              <a:cs typeface="Arial"/>
              <a:sym typeface="Arial"/>
            </a:endParaRPr>
          </a:p>
        </p:txBody>
      </p:sp>
      <p:sp>
        <p:nvSpPr>
          <p:cNvPr id="5" name="Google Shape;568;p3">
            <a:extLst>
              <a:ext uri="{FF2B5EF4-FFF2-40B4-BE49-F238E27FC236}">
                <a16:creationId xmlns:a16="http://schemas.microsoft.com/office/drawing/2014/main" id="{AB303377-5EC0-3D2B-1A67-5755CDA8E39A}"/>
              </a:ext>
            </a:extLst>
          </p:cNvPr>
          <p:cNvSpPr txBox="1">
            <a:spLocks/>
          </p:cNvSpPr>
          <p:nvPr/>
        </p:nvSpPr>
        <p:spPr>
          <a:xfrm>
            <a:off x="4587659" y="3078351"/>
            <a:ext cx="1910948" cy="9898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algn="ctr">
              <a:lnSpc>
                <a:spcPct val="90000"/>
              </a:lnSpc>
              <a:buClr>
                <a:schemeClr val="dk1"/>
              </a:buClr>
              <a:buSzPts val="5200"/>
            </a:pPr>
            <a:r>
              <a:rPr lang="en-ID" sz="1600" b="1" dirty="0" err="1">
                <a:solidFill>
                  <a:schemeClr val="tx1"/>
                </a:solidFill>
                <a:latin typeface="Arial"/>
                <a:ea typeface="Arial"/>
                <a:cs typeface="Arial"/>
                <a:sym typeface="Arial"/>
              </a:rPr>
              <a:t>Hendarsyah</a:t>
            </a:r>
            <a:endParaRPr lang="en-ID" sz="1200" dirty="0">
              <a:solidFill>
                <a:schemeClr val="tx1"/>
              </a:solidFill>
            </a:endParaRPr>
          </a:p>
        </p:txBody>
      </p:sp>
      <p:sp>
        <p:nvSpPr>
          <p:cNvPr id="9" name="Rectangle 8">
            <a:extLst>
              <a:ext uri="{FF2B5EF4-FFF2-40B4-BE49-F238E27FC236}">
                <a16:creationId xmlns:a16="http://schemas.microsoft.com/office/drawing/2014/main" id="{4821385B-8DBA-2857-339C-ECEDC8262CB1}"/>
              </a:ext>
            </a:extLst>
          </p:cNvPr>
          <p:cNvSpPr/>
          <p:nvPr/>
        </p:nvSpPr>
        <p:spPr>
          <a:xfrm>
            <a:off x="0" y="0"/>
            <a:ext cx="2645394" cy="5143498"/>
          </a:xfrm>
          <a:prstGeom prst="rect">
            <a:avLst/>
          </a:prstGeom>
          <a:blipFill dpi="0"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l="-79430" t="567" r="-98935" b="-56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7F7ABD93-8D50-BAFA-B755-FCC399C88398}"/>
              </a:ext>
            </a:extLst>
          </p:cNvPr>
          <p:cNvSpPr/>
          <p:nvPr/>
        </p:nvSpPr>
        <p:spPr>
          <a:xfrm>
            <a:off x="6498606" y="2"/>
            <a:ext cx="2645394" cy="5143498"/>
          </a:xfrm>
          <a:prstGeom prst="rect">
            <a:avLst/>
          </a:prstGeom>
          <a:blipFill dpi="0" rotWithShape="1">
            <a:blip r:embed="rId4">
              <a:extLst>
                <a:ext uri="{BEBA8EAE-BF5A-486C-A8C5-ECC9F3942E4B}">
                  <a14:imgProps xmlns:a14="http://schemas.microsoft.com/office/drawing/2010/main">
                    <a14:imgLayer r:embed="rId5">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a:stretch>
              <a:fillRect l="-15828" r="-146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346398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E4C70-91A1-269C-F4DA-9CB9E47F0FEE}"/>
            </a:ext>
          </a:extLst>
        </p:cNvPr>
        <p:cNvGrpSpPr/>
        <p:nvPr/>
      </p:nvGrpSpPr>
      <p:grpSpPr>
        <a:xfrm>
          <a:off x="0" y="0"/>
          <a:ext cx="0" cy="0"/>
          <a:chOff x="0" y="0"/>
          <a:chExt cx="0" cy="0"/>
        </a:xfrm>
      </p:grpSpPr>
      <p:sp>
        <p:nvSpPr>
          <p:cNvPr id="5" name="Google Shape;568;p3">
            <a:extLst>
              <a:ext uri="{FF2B5EF4-FFF2-40B4-BE49-F238E27FC236}">
                <a16:creationId xmlns:a16="http://schemas.microsoft.com/office/drawing/2014/main" id="{A078D1E9-421F-978A-F083-5856B9125631}"/>
              </a:ext>
            </a:extLst>
          </p:cNvPr>
          <p:cNvSpPr txBox="1">
            <a:spLocks/>
          </p:cNvSpPr>
          <p:nvPr/>
        </p:nvSpPr>
        <p:spPr>
          <a:xfrm>
            <a:off x="6514265" y="3154759"/>
            <a:ext cx="1910948" cy="9898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algn="ctr">
              <a:lnSpc>
                <a:spcPct val="90000"/>
              </a:lnSpc>
              <a:buClr>
                <a:schemeClr val="dk1"/>
              </a:buClr>
              <a:buSzPts val="5200"/>
            </a:pPr>
            <a:r>
              <a:rPr lang="en-ID" sz="1600" b="1" dirty="0" err="1">
                <a:solidFill>
                  <a:schemeClr val="tx1"/>
                </a:solidFill>
                <a:latin typeface="Arial"/>
                <a:ea typeface="Arial"/>
                <a:cs typeface="Arial"/>
                <a:sym typeface="Arial"/>
              </a:rPr>
              <a:t>Hendarsyah</a:t>
            </a:r>
            <a:endParaRPr lang="en-ID" sz="1200" dirty="0">
              <a:solidFill>
                <a:schemeClr val="tx1"/>
              </a:solidFill>
            </a:endParaRPr>
          </a:p>
        </p:txBody>
      </p:sp>
      <p:sp>
        <p:nvSpPr>
          <p:cNvPr id="4" name="Google Shape;568;p3">
            <a:extLst>
              <a:ext uri="{FF2B5EF4-FFF2-40B4-BE49-F238E27FC236}">
                <a16:creationId xmlns:a16="http://schemas.microsoft.com/office/drawing/2014/main" id="{F53EDE45-62F1-654E-A5C0-02FB193CB8A5}"/>
              </a:ext>
            </a:extLst>
          </p:cNvPr>
          <p:cNvSpPr txBox="1">
            <a:spLocks noGrp="1"/>
          </p:cNvSpPr>
          <p:nvPr>
            <p:ph type="subTitle" idx="1"/>
          </p:nvPr>
        </p:nvSpPr>
        <p:spPr>
          <a:xfrm>
            <a:off x="809044" y="1754228"/>
            <a:ext cx="1836350" cy="1714512"/>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5200"/>
              <a:buNone/>
            </a:pPr>
            <a:r>
              <a:rPr lang="en" b="1" dirty="0">
                <a:solidFill>
                  <a:schemeClr val="tx1"/>
                </a:solidFill>
                <a:latin typeface="Arial"/>
                <a:ea typeface="Arial"/>
                <a:cs typeface="Arial"/>
                <a:sym typeface="Arial"/>
              </a:rPr>
              <a:t>Zhilen Agustina marsha</a:t>
            </a:r>
            <a:endParaRPr sz="1100" dirty="0">
              <a:solidFill>
                <a:schemeClr val="tx1"/>
              </a:solidFill>
            </a:endParaRPr>
          </a:p>
          <a:p>
            <a:pPr marL="0" lvl="0" indent="0" algn="ctr" rtl="0">
              <a:lnSpc>
                <a:spcPct val="100000"/>
              </a:lnSpc>
              <a:spcBef>
                <a:spcPts val="0"/>
              </a:spcBef>
              <a:spcAft>
                <a:spcPts val="0"/>
              </a:spcAft>
              <a:buClr>
                <a:schemeClr val="dk1"/>
              </a:buClr>
              <a:buSzPts val="1100"/>
              <a:buFont typeface="Arial"/>
              <a:buNone/>
            </a:pPr>
            <a:endParaRPr sz="1100" dirty="0">
              <a:solidFill>
                <a:schemeClr val="tx1"/>
              </a:solidFill>
              <a:latin typeface="Arial"/>
              <a:ea typeface="Arial"/>
              <a:cs typeface="Arial"/>
              <a:sym typeface="Arial"/>
            </a:endParaRPr>
          </a:p>
        </p:txBody>
      </p:sp>
      <p:grpSp>
        <p:nvGrpSpPr>
          <p:cNvPr id="7" name="Google Shape;969;p4">
            <a:extLst>
              <a:ext uri="{FF2B5EF4-FFF2-40B4-BE49-F238E27FC236}">
                <a16:creationId xmlns:a16="http://schemas.microsoft.com/office/drawing/2014/main" id="{07B8328A-0A70-C332-07D6-19DE3689E616}"/>
              </a:ext>
            </a:extLst>
          </p:cNvPr>
          <p:cNvGrpSpPr/>
          <p:nvPr/>
        </p:nvGrpSpPr>
        <p:grpSpPr>
          <a:xfrm>
            <a:off x="2751309" y="1157369"/>
            <a:ext cx="7946368" cy="3960919"/>
            <a:chOff x="803157" y="785625"/>
            <a:chExt cx="7946368" cy="3960919"/>
          </a:xfrm>
        </p:grpSpPr>
        <p:grpSp>
          <p:nvGrpSpPr>
            <p:cNvPr id="8" name="Google Shape;970;p4">
              <a:extLst>
                <a:ext uri="{FF2B5EF4-FFF2-40B4-BE49-F238E27FC236}">
                  <a16:creationId xmlns:a16="http://schemas.microsoft.com/office/drawing/2014/main" id="{97E7193A-D2F8-E0F9-D4E9-ABC5C7880D7A}"/>
                </a:ext>
              </a:extLst>
            </p:cNvPr>
            <p:cNvGrpSpPr/>
            <p:nvPr/>
          </p:nvGrpSpPr>
          <p:grpSpPr>
            <a:xfrm>
              <a:off x="803157" y="4098576"/>
              <a:ext cx="545147" cy="506901"/>
              <a:chOff x="4818730" y="3307263"/>
              <a:chExt cx="1827512" cy="1699300"/>
            </a:xfrm>
          </p:grpSpPr>
          <p:sp>
            <p:nvSpPr>
              <p:cNvPr id="28" name="Google Shape;971;p4">
                <a:extLst>
                  <a:ext uri="{FF2B5EF4-FFF2-40B4-BE49-F238E27FC236}">
                    <a16:creationId xmlns:a16="http://schemas.microsoft.com/office/drawing/2014/main" id="{A9D8AF49-CA60-321B-AFD7-F5A49D2228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72;p4">
                <a:extLst>
                  <a:ext uri="{FF2B5EF4-FFF2-40B4-BE49-F238E27FC236}">
                    <a16:creationId xmlns:a16="http://schemas.microsoft.com/office/drawing/2014/main" id="{2109B12B-8067-AE94-53C4-73A7674B938A}"/>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73;p4">
                <a:extLst>
                  <a:ext uri="{FF2B5EF4-FFF2-40B4-BE49-F238E27FC236}">
                    <a16:creationId xmlns:a16="http://schemas.microsoft.com/office/drawing/2014/main" id="{B35DD13D-E9D4-7316-09F3-95D933E0E6A3}"/>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74;p4">
                <a:extLst>
                  <a:ext uri="{FF2B5EF4-FFF2-40B4-BE49-F238E27FC236}">
                    <a16:creationId xmlns:a16="http://schemas.microsoft.com/office/drawing/2014/main" id="{769987AF-4C83-9523-0644-804A7C79DED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75;p4">
                <a:extLst>
                  <a:ext uri="{FF2B5EF4-FFF2-40B4-BE49-F238E27FC236}">
                    <a16:creationId xmlns:a16="http://schemas.microsoft.com/office/drawing/2014/main" id="{2EBC9445-594D-B1FA-C20C-661FC4E4491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76;p4">
                <a:extLst>
                  <a:ext uri="{FF2B5EF4-FFF2-40B4-BE49-F238E27FC236}">
                    <a16:creationId xmlns:a16="http://schemas.microsoft.com/office/drawing/2014/main" id="{616E8AC4-44CB-63EE-3631-E38D85FB2DDD}"/>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77;p4">
                <a:extLst>
                  <a:ext uri="{FF2B5EF4-FFF2-40B4-BE49-F238E27FC236}">
                    <a16:creationId xmlns:a16="http://schemas.microsoft.com/office/drawing/2014/main" id="{FDD47640-9CAB-2223-C799-606FC2E1ADAD}"/>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78;p4">
                <a:extLst>
                  <a:ext uri="{FF2B5EF4-FFF2-40B4-BE49-F238E27FC236}">
                    <a16:creationId xmlns:a16="http://schemas.microsoft.com/office/drawing/2014/main" id="{A286A36B-4649-A17C-A76F-004544AFD62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79;p4">
                <a:extLst>
                  <a:ext uri="{FF2B5EF4-FFF2-40B4-BE49-F238E27FC236}">
                    <a16:creationId xmlns:a16="http://schemas.microsoft.com/office/drawing/2014/main" id="{1B917169-1C41-6E43-0405-2832233B05AF}"/>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80;p4">
                <a:extLst>
                  <a:ext uri="{FF2B5EF4-FFF2-40B4-BE49-F238E27FC236}">
                    <a16:creationId xmlns:a16="http://schemas.microsoft.com/office/drawing/2014/main" id="{1D098715-240E-9738-1A3C-3A61CEE48D5D}"/>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81;p4">
                <a:extLst>
                  <a:ext uri="{FF2B5EF4-FFF2-40B4-BE49-F238E27FC236}">
                    <a16:creationId xmlns:a16="http://schemas.microsoft.com/office/drawing/2014/main" id="{4EEDBC69-4363-3713-0CF1-E0BB4106F15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982;p4">
                <a:extLst>
                  <a:ext uri="{FF2B5EF4-FFF2-40B4-BE49-F238E27FC236}">
                    <a16:creationId xmlns:a16="http://schemas.microsoft.com/office/drawing/2014/main" id="{1D74E4B8-B012-CBAB-1A5C-B9A600B2CE2D}"/>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83;p4">
                <a:extLst>
                  <a:ext uri="{FF2B5EF4-FFF2-40B4-BE49-F238E27FC236}">
                    <a16:creationId xmlns:a16="http://schemas.microsoft.com/office/drawing/2014/main" id="{EA51AFC4-1818-4B8A-983D-0666AC51B55F}"/>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984;p4">
                <a:extLst>
                  <a:ext uri="{FF2B5EF4-FFF2-40B4-BE49-F238E27FC236}">
                    <a16:creationId xmlns:a16="http://schemas.microsoft.com/office/drawing/2014/main" id="{9784990F-3A87-39EE-8B47-0CFBC6B59DCD}"/>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985;p4">
                <a:extLst>
                  <a:ext uri="{FF2B5EF4-FFF2-40B4-BE49-F238E27FC236}">
                    <a16:creationId xmlns:a16="http://schemas.microsoft.com/office/drawing/2014/main" id="{3C7265D1-B1B3-F696-E4B8-14294F0FBE1C}"/>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86;p4">
                <a:extLst>
                  <a:ext uri="{FF2B5EF4-FFF2-40B4-BE49-F238E27FC236}">
                    <a16:creationId xmlns:a16="http://schemas.microsoft.com/office/drawing/2014/main" id="{B5D3AB72-0A10-7101-DD54-38A73A18F9E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87;p4">
                <a:extLst>
                  <a:ext uri="{FF2B5EF4-FFF2-40B4-BE49-F238E27FC236}">
                    <a16:creationId xmlns:a16="http://schemas.microsoft.com/office/drawing/2014/main" id="{4438FEFF-96C8-15D9-03BA-617F6C501617}"/>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988;p4">
                <a:extLst>
                  <a:ext uri="{FF2B5EF4-FFF2-40B4-BE49-F238E27FC236}">
                    <a16:creationId xmlns:a16="http://schemas.microsoft.com/office/drawing/2014/main" id="{2328BC45-E905-F4E7-B066-CEB1D0CBF94B}"/>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89;p4">
                <a:extLst>
                  <a:ext uri="{FF2B5EF4-FFF2-40B4-BE49-F238E27FC236}">
                    <a16:creationId xmlns:a16="http://schemas.microsoft.com/office/drawing/2014/main" id="{AD626D23-AF2E-9D75-FF02-34CD2E26BF4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90;p4">
                <a:extLst>
                  <a:ext uri="{FF2B5EF4-FFF2-40B4-BE49-F238E27FC236}">
                    <a16:creationId xmlns:a16="http://schemas.microsoft.com/office/drawing/2014/main" id="{DEDC2C29-24FA-2D3A-D981-BEF8F514D874}"/>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991;p4">
                <a:extLst>
                  <a:ext uri="{FF2B5EF4-FFF2-40B4-BE49-F238E27FC236}">
                    <a16:creationId xmlns:a16="http://schemas.microsoft.com/office/drawing/2014/main" id="{5C28417F-32F8-072B-8CD9-FE3D1DF5CF81}"/>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92;p4">
                <a:extLst>
                  <a:ext uri="{FF2B5EF4-FFF2-40B4-BE49-F238E27FC236}">
                    <a16:creationId xmlns:a16="http://schemas.microsoft.com/office/drawing/2014/main" id="{266A9A2A-2DF7-2FF7-3D97-D50F0621876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93;p4">
                <a:extLst>
                  <a:ext uri="{FF2B5EF4-FFF2-40B4-BE49-F238E27FC236}">
                    <a16:creationId xmlns:a16="http://schemas.microsoft.com/office/drawing/2014/main" id="{D791AE35-9EB9-0AD2-E0B1-60A69FA5C18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94;p4">
                <a:extLst>
                  <a:ext uri="{FF2B5EF4-FFF2-40B4-BE49-F238E27FC236}">
                    <a16:creationId xmlns:a16="http://schemas.microsoft.com/office/drawing/2014/main" id="{22CAA802-AA64-6A29-128C-9F7112826A8F}"/>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95;p4">
                <a:extLst>
                  <a:ext uri="{FF2B5EF4-FFF2-40B4-BE49-F238E27FC236}">
                    <a16:creationId xmlns:a16="http://schemas.microsoft.com/office/drawing/2014/main" id="{53E00EC1-84A7-AD8A-5B03-8FE5B1BEA5A8}"/>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996;p4">
              <a:extLst>
                <a:ext uri="{FF2B5EF4-FFF2-40B4-BE49-F238E27FC236}">
                  <a16:creationId xmlns:a16="http://schemas.microsoft.com/office/drawing/2014/main" id="{B395CC61-997A-2C69-0564-E96E56868BDE}"/>
                </a:ext>
              </a:extLst>
            </p:cNvPr>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97;p4">
              <a:extLst>
                <a:ext uri="{FF2B5EF4-FFF2-40B4-BE49-F238E27FC236}">
                  <a16:creationId xmlns:a16="http://schemas.microsoft.com/office/drawing/2014/main" id="{7C4FBBB9-3F45-C816-E7FB-FABC5E96BC5E}"/>
                </a:ext>
              </a:extLst>
            </p:cNvPr>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98;p4">
              <a:extLst>
                <a:ext uri="{FF2B5EF4-FFF2-40B4-BE49-F238E27FC236}">
                  <a16:creationId xmlns:a16="http://schemas.microsoft.com/office/drawing/2014/main" id="{9165594F-80FC-1681-C8CC-CA900206C1F5}"/>
                </a:ext>
              </a:extLst>
            </p:cNvPr>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 name="Google Shape;999;p4">
              <a:extLst>
                <a:ext uri="{FF2B5EF4-FFF2-40B4-BE49-F238E27FC236}">
                  <a16:creationId xmlns:a16="http://schemas.microsoft.com/office/drawing/2014/main" id="{C6EE056F-1183-8653-E2DD-1C114CCB94C7}"/>
                </a:ext>
              </a:extLst>
            </p:cNvPr>
            <p:cNvGrpSpPr/>
            <p:nvPr/>
          </p:nvGrpSpPr>
          <p:grpSpPr>
            <a:xfrm rot="-7546048">
              <a:off x="4135822" y="4172331"/>
              <a:ext cx="161701" cy="641985"/>
              <a:chOff x="7004550" y="3676293"/>
              <a:chExt cx="161700" cy="641982"/>
            </a:xfrm>
          </p:grpSpPr>
          <p:sp>
            <p:nvSpPr>
              <p:cNvPr id="19" name="Google Shape;1000;p4">
                <a:extLst>
                  <a:ext uri="{FF2B5EF4-FFF2-40B4-BE49-F238E27FC236}">
                    <a16:creationId xmlns:a16="http://schemas.microsoft.com/office/drawing/2014/main" id="{86CF75F8-4FC5-08BB-13AB-A940BA9D8A2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001;p4">
                <a:extLst>
                  <a:ext uri="{FF2B5EF4-FFF2-40B4-BE49-F238E27FC236}">
                    <a16:creationId xmlns:a16="http://schemas.microsoft.com/office/drawing/2014/main" id="{B4D3A97E-1D33-5342-2575-3C2DADCF938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002;p4">
                <a:extLst>
                  <a:ext uri="{FF2B5EF4-FFF2-40B4-BE49-F238E27FC236}">
                    <a16:creationId xmlns:a16="http://schemas.microsoft.com/office/drawing/2014/main" id="{EB1E792E-618E-82CB-8697-3BF55742BFC8}"/>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003;p4">
                <a:extLst>
                  <a:ext uri="{FF2B5EF4-FFF2-40B4-BE49-F238E27FC236}">
                    <a16:creationId xmlns:a16="http://schemas.microsoft.com/office/drawing/2014/main" id="{7C4295B4-5ABE-9901-BF0D-4531EC34EA8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004;p4">
              <a:extLst>
                <a:ext uri="{FF2B5EF4-FFF2-40B4-BE49-F238E27FC236}">
                  <a16:creationId xmlns:a16="http://schemas.microsoft.com/office/drawing/2014/main" id="{90D6B626-D8DD-975D-32E8-F724CD9311A5}"/>
                </a:ext>
              </a:extLst>
            </p:cNvPr>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005;p4">
              <a:extLst>
                <a:ext uri="{FF2B5EF4-FFF2-40B4-BE49-F238E27FC236}">
                  <a16:creationId xmlns:a16="http://schemas.microsoft.com/office/drawing/2014/main" id="{C00D859B-C285-9239-9B3B-17B2DAC60D09}"/>
                </a:ext>
              </a:extLst>
            </p:cNvPr>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Rectangle: Rounded Corners 11">
            <a:extLst>
              <a:ext uri="{FF2B5EF4-FFF2-40B4-BE49-F238E27FC236}">
                <a16:creationId xmlns:a16="http://schemas.microsoft.com/office/drawing/2014/main" id="{538B57DE-5F1C-66F9-89AE-3735F03F7DB8}"/>
              </a:ext>
            </a:extLst>
          </p:cNvPr>
          <p:cNvSpPr/>
          <p:nvPr/>
        </p:nvSpPr>
        <p:spPr>
          <a:xfrm>
            <a:off x="6498606" y="3137829"/>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EA0C1C78-2DA6-F116-3E30-013D8A583723}"/>
              </a:ext>
            </a:extLst>
          </p:cNvPr>
          <p:cNvSpPr/>
          <p:nvPr/>
        </p:nvSpPr>
        <p:spPr>
          <a:xfrm>
            <a:off x="0" y="2019870"/>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6908D622-7456-0A69-9C2F-43C0A91AD719}"/>
              </a:ext>
            </a:extLst>
          </p:cNvPr>
          <p:cNvSpPr/>
          <p:nvPr/>
        </p:nvSpPr>
        <p:spPr>
          <a:xfrm>
            <a:off x="0" y="0"/>
            <a:ext cx="2645394" cy="5143498"/>
          </a:xfrm>
          <a:prstGeom prst="rect">
            <a:avLst/>
          </a:prstGeom>
          <a:blipFill dpi="0" rotWithShape="1">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l="-79430" t="567" r="-98935" b="-56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Google Shape;567;p3">
            <a:extLst>
              <a:ext uri="{FF2B5EF4-FFF2-40B4-BE49-F238E27FC236}">
                <a16:creationId xmlns:a16="http://schemas.microsoft.com/office/drawing/2014/main" id="{73DD70D4-1BA5-791E-602C-A8F4A67CC9D9}"/>
              </a:ext>
            </a:extLst>
          </p:cNvPr>
          <p:cNvSpPr txBox="1">
            <a:spLocks noGrp="1"/>
          </p:cNvSpPr>
          <p:nvPr>
            <p:ph type="title"/>
          </p:nvPr>
        </p:nvSpPr>
        <p:spPr>
          <a:xfrm>
            <a:off x="2539479" y="278353"/>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1805C803-6A63-49B1-48BB-B4E1A1C9EB3D}"/>
              </a:ext>
            </a:extLst>
          </p:cNvPr>
          <p:cNvGrpSpPr/>
          <p:nvPr/>
        </p:nvGrpSpPr>
        <p:grpSpPr>
          <a:xfrm>
            <a:off x="2766199" y="923983"/>
            <a:ext cx="3431090" cy="169465"/>
            <a:chOff x="2490250" y="2498075"/>
            <a:chExt cx="4129800" cy="141300"/>
          </a:xfrm>
        </p:grpSpPr>
        <p:cxnSp>
          <p:nvCxnSpPr>
            <p:cNvPr id="23" name="Google Shape;570;p3">
              <a:extLst>
                <a:ext uri="{FF2B5EF4-FFF2-40B4-BE49-F238E27FC236}">
                  <a16:creationId xmlns:a16="http://schemas.microsoft.com/office/drawing/2014/main" id="{A894274E-9B1E-14B8-C858-92068802C0D8}"/>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68EDA194-96C5-2BAE-BD8F-E5F92AFCE9EE}"/>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A2A736AC-8D05-E4FA-2D05-F7D0F5E1ADB5}"/>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67;p3">
            <a:extLst>
              <a:ext uri="{FF2B5EF4-FFF2-40B4-BE49-F238E27FC236}">
                <a16:creationId xmlns:a16="http://schemas.microsoft.com/office/drawing/2014/main" id="{458620CA-670D-E3FB-3B81-396957043A80}"/>
              </a:ext>
            </a:extLst>
          </p:cNvPr>
          <p:cNvSpPr txBox="1">
            <a:spLocks/>
          </p:cNvSpPr>
          <p:nvPr/>
        </p:nvSpPr>
        <p:spPr>
          <a:xfrm>
            <a:off x="2645394" y="957916"/>
            <a:ext cx="3853212"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US" sz="3200" dirty="0">
                <a:solidFill>
                  <a:schemeClr val="accent4">
                    <a:lumMod val="20000"/>
                    <a:lumOff val="80000"/>
                  </a:schemeClr>
                </a:solidFill>
              </a:rPr>
              <a:t>C</a:t>
            </a:r>
            <a:r>
              <a:rPr lang="en-ID" sz="3200" dirty="0">
                <a:solidFill>
                  <a:schemeClr val="accent4">
                    <a:lumMod val="20000"/>
                    <a:lumOff val="80000"/>
                  </a:schemeClr>
                </a:solidFill>
              </a:rPr>
              <a:t>OPYWRITER</a:t>
            </a:r>
          </a:p>
        </p:txBody>
      </p:sp>
      <p:sp>
        <p:nvSpPr>
          <p:cNvPr id="10" name="Rectangle 9">
            <a:extLst>
              <a:ext uri="{FF2B5EF4-FFF2-40B4-BE49-F238E27FC236}">
                <a16:creationId xmlns:a16="http://schemas.microsoft.com/office/drawing/2014/main" id="{1B1C0C0E-154C-31F7-62CC-8C523CB6B9E1}"/>
              </a:ext>
            </a:extLst>
          </p:cNvPr>
          <p:cNvSpPr/>
          <p:nvPr/>
        </p:nvSpPr>
        <p:spPr>
          <a:xfrm>
            <a:off x="6498606" y="0"/>
            <a:ext cx="2645394" cy="5143498"/>
          </a:xfrm>
          <a:prstGeom prst="rect">
            <a:avLst/>
          </a:prstGeom>
          <a:blipFill dpi="0" rotWithShape="1">
            <a:blip r:embed="rId4">
              <a:grayscl/>
              <a:extLst>
                <a:ext uri="{BEBA8EAE-BF5A-486C-A8C5-ECC9F3942E4B}">
                  <a14:imgProps xmlns:a14="http://schemas.microsoft.com/office/drawing/2010/main">
                    <a14:imgLayer r:embed="rId5">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a:stretch>
              <a:fillRect l="-15828" r="-146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62275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C3540-CA3C-EAE0-02A1-3504B726EFA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2194362-59BF-86DB-9839-D8B2CA10BC39}"/>
              </a:ext>
            </a:extLst>
          </p:cNvPr>
          <p:cNvSpPr/>
          <p:nvPr/>
        </p:nvSpPr>
        <p:spPr>
          <a:xfrm>
            <a:off x="-4421" y="2102866"/>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Rounded Corners 2">
            <a:extLst>
              <a:ext uri="{FF2B5EF4-FFF2-40B4-BE49-F238E27FC236}">
                <a16:creationId xmlns:a16="http://schemas.microsoft.com/office/drawing/2014/main" id="{139466DE-B069-4929-3786-91D3ED604552}"/>
              </a:ext>
            </a:extLst>
          </p:cNvPr>
          <p:cNvSpPr/>
          <p:nvPr/>
        </p:nvSpPr>
        <p:spPr>
          <a:xfrm>
            <a:off x="6465774" y="3204824"/>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Google Shape;568;p3">
            <a:extLst>
              <a:ext uri="{FF2B5EF4-FFF2-40B4-BE49-F238E27FC236}">
                <a16:creationId xmlns:a16="http://schemas.microsoft.com/office/drawing/2014/main" id="{DE2D340D-4DBE-EC87-0A38-CD53A8A91EA0}"/>
              </a:ext>
            </a:extLst>
          </p:cNvPr>
          <p:cNvSpPr txBox="1">
            <a:spLocks/>
          </p:cNvSpPr>
          <p:nvPr/>
        </p:nvSpPr>
        <p:spPr>
          <a:xfrm>
            <a:off x="6514265" y="3154759"/>
            <a:ext cx="1910948" cy="9898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algn="ctr">
              <a:lnSpc>
                <a:spcPct val="90000"/>
              </a:lnSpc>
              <a:buClr>
                <a:schemeClr val="dk1"/>
              </a:buClr>
              <a:buSzPts val="5200"/>
            </a:pPr>
            <a:r>
              <a:rPr lang="en-ID" sz="1600" b="1" dirty="0" err="1">
                <a:solidFill>
                  <a:schemeClr val="tx1"/>
                </a:solidFill>
                <a:latin typeface="Arial"/>
                <a:ea typeface="Arial"/>
                <a:cs typeface="Arial"/>
                <a:sym typeface="Arial"/>
              </a:rPr>
              <a:t>Hendarsyah</a:t>
            </a:r>
            <a:endParaRPr lang="en-ID" sz="1200" dirty="0">
              <a:solidFill>
                <a:schemeClr val="tx1"/>
              </a:solidFill>
            </a:endParaRPr>
          </a:p>
        </p:txBody>
      </p:sp>
      <p:sp>
        <p:nvSpPr>
          <p:cNvPr id="4" name="Google Shape;568;p3">
            <a:extLst>
              <a:ext uri="{FF2B5EF4-FFF2-40B4-BE49-F238E27FC236}">
                <a16:creationId xmlns:a16="http://schemas.microsoft.com/office/drawing/2014/main" id="{5B99D78E-03E2-EA3F-2544-93A587F12EB7}"/>
              </a:ext>
            </a:extLst>
          </p:cNvPr>
          <p:cNvSpPr txBox="1">
            <a:spLocks noGrp="1"/>
          </p:cNvSpPr>
          <p:nvPr>
            <p:ph type="subTitle" idx="1"/>
          </p:nvPr>
        </p:nvSpPr>
        <p:spPr>
          <a:xfrm>
            <a:off x="809044" y="1754228"/>
            <a:ext cx="1836350" cy="1714512"/>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5200"/>
              <a:buNone/>
            </a:pPr>
            <a:r>
              <a:rPr lang="en" b="1" dirty="0">
                <a:solidFill>
                  <a:schemeClr val="tx1"/>
                </a:solidFill>
                <a:latin typeface="Arial"/>
                <a:ea typeface="Arial"/>
                <a:cs typeface="Arial"/>
                <a:sym typeface="Arial"/>
              </a:rPr>
              <a:t>Zhilen Agustina marsha</a:t>
            </a:r>
            <a:endParaRPr sz="1100" dirty="0">
              <a:solidFill>
                <a:schemeClr val="tx1"/>
              </a:solidFill>
            </a:endParaRPr>
          </a:p>
          <a:p>
            <a:pPr marL="0" lvl="0" indent="0" algn="ctr" rtl="0">
              <a:lnSpc>
                <a:spcPct val="100000"/>
              </a:lnSpc>
              <a:spcBef>
                <a:spcPts val="0"/>
              </a:spcBef>
              <a:spcAft>
                <a:spcPts val="0"/>
              </a:spcAft>
              <a:buClr>
                <a:schemeClr val="dk1"/>
              </a:buClr>
              <a:buSzPts val="1100"/>
              <a:buFont typeface="Arial"/>
              <a:buNone/>
            </a:pPr>
            <a:endParaRPr sz="1100" dirty="0">
              <a:solidFill>
                <a:schemeClr val="tx1"/>
              </a:solidFill>
              <a:latin typeface="Arial"/>
              <a:ea typeface="Arial"/>
              <a:cs typeface="Arial"/>
              <a:sym typeface="Arial"/>
            </a:endParaRPr>
          </a:p>
        </p:txBody>
      </p:sp>
      <p:grpSp>
        <p:nvGrpSpPr>
          <p:cNvPr id="7" name="Google Shape;969;p4">
            <a:extLst>
              <a:ext uri="{FF2B5EF4-FFF2-40B4-BE49-F238E27FC236}">
                <a16:creationId xmlns:a16="http://schemas.microsoft.com/office/drawing/2014/main" id="{3094DB1B-56AB-4013-E852-65A478904BF4}"/>
              </a:ext>
            </a:extLst>
          </p:cNvPr>
          <p:cNvGrpSpPr/>
          <p:nvPr/>
        </p:nvGrpSpPr>
        <p:grpSpPr>
          <a:xfrm>
            <a:off x="2766199" y="-3117766"/>
            <a:ext cx="7946368" cy="3960919"/>
            <a:chOff x="803157" y="785625"/>
            <a:chExt cx="7946368" cy="3960919"/>
          </a:xfrm>
        </p:grpSpPr>
        <p:grpSp>
          <p:nvGrpSpPr>
            <p:cNvPr id="8" name="Google Shape;970;p4">
              <a:extLst>
                <a:ext uri="{FF2B5EF4-FFF2-40B4-BE49-F238E27FC236}">
                  <a16:creationId xmlns:a16="http://schemas.microsoft.com/office/drawing/2014/main" id="{BB554840-5A9F-FE2C-21A1-736A8F254505}"/>
                </a:ext>
              </a:extLst>
            </p:cNvPr>
            <p:cNvGrpSpPr/>
            <p:nvPr/>
          </p:nvGrpSpPr>
          <p:grpSpPr>
            <a:xfrm>
              <a:off x="803157" y="4098576"/>
              <a:ext cx="545147" cy="506901"/>
              <a:chOff x="4818730" y="3307263"/>
              <a:chExt cx="1827512" cy="1699300"/>
            </a:xfrm>
          </p:grpSpPr>
          <p:sp>
            <p:nvSpPr>
              <p:cNvPr id="28" name="Google Shape;971;p4">
                <a:extLst>
                  <a:ext uri="{FF2B5EF4-FFF2-40B4-BE49-F238E27FC236}">
                    <a16:creationId xmlns:a16="http://schemas.microsoft.com/office/drawing/2014/main" id="{711021F2-4A49-42C4-5665-EEC52C613795}"/>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72;p4">
                <a:extLst>
                  <a:ext uri="{FF2B5EF4-FFF2-40B4-BE49-F238E27FC236}">
                    <a16:creationId xmlns:a16="http://schemas.microsoft.com/office/drawing/2014/main" id="{B86AB2BE-2947-D482-490F-2CA0D6967070}"/>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73;p4">
                <a:extLst>
                  <a:ext uri="{FF2B5EF4-FFF2-40B4-BE49-F238E27FC236}">
                    <a16:creationId xmlns:a16="http://schemas.microsoft.com/office/drawing/2014/main" id="{C52346ED-FC56-F2F3-6AF5-E280B4371BC5}"/>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74;p4">
                <a:extLst>
                  <a:ext uri="{FF2B5EF4-FFF2-40B4-BE49-F238E27FC236}">
                    <a16:creationId xmlns:a16="http://schemas.microsoft.com/office/drawing/2014/main" id="{03A54A10-AD88-15BF-A464-0DE183DDCC5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75;p4">
                <a:extLst>
                  <a:ext uri="{FF2B5EF4-FFF2-40B4-BE49-F238E27FC236}">
                    <a16:creationId xmlns:a16="http://schemas.microsoft.com/office/drawing/2014/main" id="{AE917BDB-3562-10A2-77EE-B39C2D7496B4}"/>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76;p4">
                <a:extLst>
                  <a:ext uri="{FF2B5EF4-FFF2-40B4-BE49-F238E27FC236}">
                    <a16:creationId xmlns:a16="http://schemas.microsoft.com/office/drawing/2014/main" id="{4B7EC2AB-EA80-864B-9EB5-C77A2758596B}"/>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77;p4">
                <a:extLst>
                  <a:ext uri="{FF2B5EF4-FFF2-40B4-BE49-F238E27FC236}">
                    <a16:creationId xmlns:a16="http://schemas.microsoft.com/office/drawing/2014/main" id="{2515AE53-B54B-4DFF-D8CA-168BAA63C845}"/>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78;p4">
                <a:extLst>
                  <a:ext uri="{FF2B5EF4-FFF2-40B4-BE49-F238E27FC236}">
                    <a16:creationId xmlns:a16="http://schemas.microsoft.com/office/drawing/2014/main" id="{576DE0D5-4B1B-A445-445E-AB8C6DD81E1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79;p4">
                <a:extLst>
                  <a:ext uri="{FF2B5EF4-FFF2-40B4-BE49-F238E27FC236}">
                    <a16:creationId xmlns:a16="http://schemas.microsoft.com/office/drawing/2014/main" id="{67EE7703-22F3-E0C6-DD05-62987BBBDE82}"/>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80;p4">
                <a:extLst>
                  <a:ext uri="{FF2B5EF4-FFF2-40B4-BE49-F238E27FC236}">
                    <a16:creationId xmlns:a16="http://schemas.microsoft.com/office/drawing/2014/main" id="{B2DB68C0-127A-E8A1-E558-20DCC6E10CE4}"/>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81;p4">
                <a:extLst>
                  <a:ext uri="{FF2B5EF4-FFF2-40B4-BE49-F238E27FC236}">
                    <a16:creationId xmlns:a16="http://schemas.microsoft.com/office/drawing/2014/main" id="{286DDBBE-E2BA-7854-E213-E41ECB604824}"/>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982;p4">
                <a:extLst>
                  <a:ext uri="{FF2B5EF4-FFF2-40B4-BE49-F238E27FC236}">
                    <a16:creationId xmlns:a16="http://schemas.microsoft.com/office/drawing/2014/main" id="{8D9F8709-7CD4-AC95-0F9D-74C43EB1CE35}"/>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83;p4">
                <a:extLst>
                  <a:ext uri="{FF2B5EF4-FFF2-40B4-BE49-F238E27FC236}">
                    <a16:creationId xmlns:a16="http://schemas.microsoft.com/office/drawing/2014/main" id="{F8EA29A9-00AC-9D50-1C18-D9D7F293F5C6}"/>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984;p4">
                <a:extLst>
                  <a:ext uri="{FF2B5EF4-FFF2-40B4-BE49-F238E27FC236}">
                    <a16:creationId xmlns:a16="http://schemas.microsoft.com/office/drawing/2014/main" id="{8584FC8F-A8A4-FB15-5273-C3E57F759E7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985;p4">
                <a:extLst>
                  <a:ext uri="{FF2B5EF4-FFF2-40B4-BE49-F238E27FC236}">
                    <a16:creationId xmlns:a16="http://schemas.microsoft.com/office/drawing/2014/main" id="{D0500DD7-F9F5-1347-642E-8AA032443C64}"/>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86;p4">
                <a:extLst>
                  <a:ext uri="{FF2B5EF4-FFF2-40B4-BE49-F238E27FC236}">
                    <a16:creationId xmlns:a16="http://schemas.microsoft.com/office/drawing/2014/main" id="{58C10451-8091-2D0E-44A0-0C926AB32969}"/>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87;p4">
                <a:extLst>
                  <a:ext uri="{FF2B5EF4-FFF2-40B4-BE49-F238E27FC236}">
                    <a16:creationId xmlns:a16="http://schemas.microsoft.com/office/drawing/2014/main" id="{2D5F515B-7EE0-CC9A-7390-F85A25678F6A}"/>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988;p4">
                <a:extLst>
                  <a:ext uri="{FF2B5EF4-FFF2-40B4-BE49-F238E27FC236}">
                    <a16:creationId xmlns:a16="http://schemas.microsoft.com/office/drawing/2014/main" id="{D19CF9E7-E9C2-0F40-AF49-0F0BAE44D62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89;p4">
                <a:extLst>
                  <a:ext uri="{FF2B5EF4-FFF2-40B4-BE49-F238E27FC236}">
                    <a16:creationId xmlns:a16="http://schemas.microsoft.com/office/drawing/2014/main" id="{B928016B-A3EA-0743-0E08-6F05DCF29756}"/>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90;p4">
                <a:extLst>
                  <a:ext uri="{FF2B5EF4-FFF2-40B4-BE49-F238E27FC236}">
                    <a16:creationId xmlns:a16="http://schemas.microsoft.com/office/drawing/2014/main" id="{1B07926D-B0AE-CCB3-B3E9-2C771528E17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991;p4">
                <a:extLst>
                  <a:ext uri="{FF2B5EF4-FFF2-40B4-BE49-F238E27FC236}">
                    <a16:creationId xmlns:a16="http://schemas.microsoft.com/office/drawing/2014/main" id="{ADE1438A-6360-DAE5-CDAF-E8E1D66D7FFC}"/>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92;p4">
                <a:extLst>
                  <a:ext uri="{FF2B5EF4-FFF2-40B4-BE49-F238E27FC236}">
                    <a16:creationId xmlns:a16="http://schemas.microsoft.com/office/drawing/2014/main" id="{77AF3244-E5E0-052B-E803-9E1A8428B17C}"/>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93;p4">
                <a:extLst>
                  <a:ext uri="{FF2B5EF4-FFF2-40B4-BE49-F238E27FC236}">
                    <a16:creationId xmlns:a16="http://schemas.microsoft.com/office/drawing/2014/main" id="{3D2E459A-5536-E50E-9136-77B4E65EB3C4}"/>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94;p4">
                <a:extLst>
                  <a:ext uri="{FF2B5EF4-FFF2-40B4-BE49-F238E27FC236}">
                    <a16:creationId xmlns:a16="http://schemas.microsoft.com/office/drawing/2014/main" id="{6C0FF487-E30B-11DC-1D7D-4D121F72F5B9}"/>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95;p4">
                <a:extLst>
                  <a:ext uri="{FF2B5EF4-FFF2-40B4-BE49-F238E27FC236}">
                    <a16:creationId xmlns:a16="http://schemas.microsoft.com/office/drawing/2014/main" id="{07F07F8C-1F6C-3922-7257-B4C101340863}"/>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996;p4">
              <a:extLst>
                <a:ext uri="{FF2B5EF4-FFF2-40B4-BE49-F238E27FC236}">
                  <a16:creationId xmlns:a16="http://schemas.microsoft.com/office/drawing/2014/main" id="{4BB1B2B4-29CD-1D90-35F1-3C975846DFF5}"/>
                </a:ext>
              </a:extLst>
            </p:cNvPr>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97;p4">
              <a:extLst>
                <a:ext uri="{FF2B5EF4-FFF2-40B4-BE49-F238E27FC236}">
                  <a16:creationId xmlns:a16="http://schemas.microsoft.com/office/drawing/2014/main" id="{F98FDC6D-077D-E4CA-D4D6-6AC5293A372A}"/>
                </a:ext>
              </a:extLst>
            </p:cNvPr>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98;p4">
              <a:extLst>
                <a:ext uri="{FF2B5EF4-FFF2-40B4-BE49-F238E27FC236}">
                  <a16:creationId xmlns:a16="http://schemas.microsoft.com/office/drawing/2014/main" id="{C58C978B-E765-1BA7-E229-1E44ADE0A4EB}"/>
                </a:ext>
              </a:extLst>
            </p:cNvPr>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 name="Google Shape;999;p4">
              <a:extLst>
                <a:ext uri="{FF2B5EF4-FFF2-40B4-BE49-F238E27FC236}">
                  <a16:creationId xmlns:a16="http://schemas.microsoft.com/office/drawing/2014/main" id="{A17E23AA-CBD3-430E-26D2-44F311F7E1A3}"/>
                </a:ext>
              </a:extLst>
            </p:cNvPr>
            <p:cNvGrpSpPr/>
            <p:nvPr/>
          </p:nvGrpSpPr>
          <p:grpSpPr>
            <a:xfrm rot="-7546048">
              <a:off x="4135822" y="4172331"/>
              <a:ext cx="161701" cy="641985"/>
              <a:chOff x="7004550" y="3676293"/>
              <a:chExt cx="161700" cy="641982"/>
            </a:xfrm>
          </p:grpSpPr>
          <p:sp>
            <p:nvSpPr>
              <p:cNvPr id="19" name="Google Shape;1000;p4">
                <a:extLst>
                  <a:ext uri="{FF2B5EF4-FFF2-40B4-BE49-F238E27FC236}">
                    <a16:creationId xmlns:a16="http://schemas.microsoft.com/office/drawing/2014/main" id="{B88EDE1D-FB32-47F1-F13D-3BDE34B0F7C8}"/>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001;p4">
                <a:extLst>
                  <a:ext uri="{FF2B5EF4-FFF2-40B4-BE49-F238E27FC236}">
                    <a16:creationId xmlns:a16="http://schemas.microsoft.com/office/drawing/2014/main" id="{205A8F3B-881D-FE9F-76B6-CC6C5887A09D}"/>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002;p4">
                <a:extLst>
                  <a:ext uri="{FF2B5EF4-FFF2-40B4-BE49-F238E27FC236}">
                    <a16:creationId xmlns:a16="http://schemas.microsoft.com/office/drawing/2014/main" id="{5B9B72F2-6BE6-9C1E-1FED-6BD059EC88C6}"/>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003;p4">
                <a:extLst>
                  <a:ext uri="{FF2B5EF4-FFF2-40B4-BE49-F238E27FC236}">
                    <a16:creationId xmlns:a16="http://schemas.microsoft.com/office/drawing/2014/main" id="{9C719744-61AD-B109-BD7D-26CE7A3C78F2}"/>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004;p4">
              <a:extLst>
                <a:ext uri="{FF2B5EF4-FFF2-40B4-BE49-F238E27FC236}">
                  <a16:creationId xmlns:a16="http://schemas.microsoft.com/office/drawing/2014/main" id="{8439562C-8030-0857-3A67-E6B493665C6D}"/>
                </a:ext>
              </a:extLst>
            </p:cNvPr>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005;p4">
              <a:extLst>
                <a:ext uri="{FF2B5EF4-FFF2-40B4-BE49-F238E27FC236}">
                  <a16:creationId xmlns:a16="http://schemas.microsoft.com/office/drawing/2014/main" id="{E2A7C6DC-7D87-3137-0811-31630B638A68}"/>
                </a:ext>
              </a:extLst>
            </p:cNvPr>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Rectangle: Rounded Corners 11">
            <a:extLst>
              <a:ext uri="{FF2B5EF4-FFF2-40B4-BE49-F238E27FC236}">
                <a16:creationId xmlns:a16="http://schemas.microsoft.com/office/drawing/2014/main" id="{CC68E94A-7CC7-A34A-C8F0-3CED85BEE3CE}"/>
              </a:ext>
            </a:extLst>
          </p:cNvPr>
          <p:cNvSpPr/>
          <p:nvPr/>
        </p:nvSpPr>
        <p:spPr>
          <a:xfrm>
            <a:off x="6498606" y="3137829"/>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08210F51-45BA-B05A-B910-74A69284BA30}"/>
              </a:ext>
            </a:extLst>
          </p:cNvPr>
          <p:cNvSpPr/>
          <p:nvPr/>
        </p:nvSpPr>
        <p:spPr>
          <a:xfrm>
            <a:off x="0" y="2019870"/>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6A7F2BD2-142C-77AC-2463-B6035A2AEB7E}"/>
              </a:ext>
            </a:extLst>
          </p:cNvPr>
          <p:cNvSpPr/>
          <p:nvPr/>
        </p:nvSpPr>
        <p:spPr>
          <a:xfrm>
            <a:off x="0" y="2"/>
            <a:ext cx="2645394" cy="5143498"/>
          </a:xfrm>
          <a:prstGeom prst="rect">
            <a:avLst/>
          </a:prstGeom>
          <a:blipFill dpi="0" rotWithShape="1">
            <a:blip r:embed="rId2">
              <a:extLst>
                <a:ext uri="{28A0092B-C50C-407E-A947-70E740481C1C}">
                  <a14:useLocalDpi xmlns:a14="http://schemas.microsoft.com/office/drawing/2010/main" val="0"/>
                </a:ext>
              </a:extLst>
            </a:blip>
            <a:srcRect/>
            <a:stretch>
              <a:fillRect l="-31296" r="-141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Google Shape;567;p3">
            <a:extLst>
              <a:ext uri="{FF2B5EF4-FFF2-40B4-BE49-F238E27FC236}">
                <a16:creationId xmlns:a16="http://schemas.microsoft.com/office/drawing/2014/main" id="{FB4EA61B-1A7E-114F-A41A-A840B9DD00CA}"/>
              </a:ext>
            </a:extLst>
          </p:cNvPr>
          <p:cNvSpPr txBox="1">
            <a:spLocks noGrp="1"/>
          </p:cNvSpPr>
          <p:nvPr>
            <p:ph type="title"/>
          </p:nvPr>
        </p:nvSpPr>
        <p:spPr>
          <a:xfrm>
            <a:off x="2539479" y="278353"/>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6B7C3446-362A-ADF8-F200-F0C87B0F4E7D}"/>
              </a:ext>
            </a:extLst>
          </p:cNvPr>
          <p:cNvGrpSpPr/>
          <p:nvPr/>
        </p:nvGrpSpPr>
        <p:grpSpPr>
          <a:xfrm>
            <a:off x="2766199" y="923983"/>
            <a:ext cx="3431090" cy="169465"/>
            <a:chOff x="2490250" y="2498075"/>
            <a:chExt cx="4129800" cy="141300"/>
          </a:xfrm>
        </p:grpSpPr>
        <p:cxnSp>
          <p:nvCxnSpPr>
            <p:cNvPr id="23" name="Google Shape;570;p3">
              <a:extLst>
                <a:ext uri="{FF2B5EF4-FFF2-40B4-BE49-F238E27FC236}">
                  <a16:creationId xmlns:a16="http://schemas.microsoft.com/office/drawing/2014/main" id="{AA80E297-E9E7-8DA8-ABB4-3B9CABCC7688}"/>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F2482D09-597D-C665-E569-EB945328580B}"/>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703F40FF-1324-B749-9EB0-CBEE83F13EBE}"/>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67;p3">
            <a:extLst>
              <a:ext uri="{FF2B5EF4-FFF2-40B4-BE49-F238E27FC236}">
                <a16:creationId xmlns:a16="http://schemas.microsoft.com/office/drawing/2014/main" id="{FB8F6908-A8F6-5465-D4AB-105B4E0542E8}"/>
              </a:ext>
            </a:extLst>
          </p:cNvPr>
          <p:cNvSpPr txBox="1">
            <a:spLocks/>
          </p:cNvSpPr>
          <p:nvPr/>
        </p:nvSpPr>
        <p:spPr>
          <a:xfrm>
            <a:off x="2539479" y="966191"/>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US" sz="3200" dirty="0">
                <a:solidFill>
                  <a:schemeClr val="accent3">
                    <a:lumMod val="20000"/>
                    <a:lumOff val="80000"/>
                  </a:schemeClr>
                </a:solidFill>
              </a:rPr>
              <a:t>DESAINER</a:t>
            </a:r>
            <a:endParaRPr lang="en-ID" sz="3200" dirty="0">
              <a:solidFill>
                <a:schemeClr val="accent3">
                  <a:lumMod val="20000"/>
                  <a:lumOff val="80000"/>
                </a:schemeClr>
              </a:solidFill>
            </a:endParaRPr>
          </a:p>
        </p:txBody>
      </p:sp>
      <p:sp>
        <p:nvSpPr>
          <p:cNvPr id="10" name="Rectangle 9">
            <a:extLst>
              <a:ext uri="{FF2B5EF4-FFF2-40B4-BE49-F238E27FC236}">
                <a16:creationId xmlns:a16="http://schemas.microsoft.com/office/drawing/2014/main" id="{A0FCD5C5-D5D0-BB37-1756-51AB900C586A}"/>
              </a:ext>
            </a:extLst>
          </p:cNvPr>
          <p:cNvSpPr/>
          <p:nvPr/>
        </p:nvSpPr>
        <p:spPr>
          <a:xfrm>
            <a:off x="6482190" y="0"/>
            <a:ext cx="2645394" cy="5143498"/>
          </a:xfrm>
          <a:prstGeom prst="rect">
            <a:avLst/>
          </a:prstGeom>
          <a:blipFill>
            <a:blip r:embed="rId3"/>
            <a:stretch>
              <a:fillRect l="621" t="-174" r="-10557" b="17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419955687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011FD-89F4-0391-F26A-EBDFE819F844}"/>
            </a:ext>
          </a:extLst>
        </p:cNvPr>
        <p:cNvGrpSpPr/>
        <p:nvPr/>
      </p:nvGrpSpPr>
      <p:grpSpPr>
        <a:xfrm>
          <a:off x="0" y="0"/>
          <a:ext cx="0" cy="0"/>
          <a:chOff x="0" y="0"/>
          <a:chExt cx="0" cy="0"/>
        </a:xfrm>
      </p:grpSpPr>
      <p:sp>
        <p:nvSpPr>
          <p:cNvPr id="5" name="Google Shape;568;p3">
            <a:extLst>
              <a:ext uri="{FF2B5EF4-FFF2-40B4-BE49-F238E27FC236}">
                <a16:creationId xmlns:a16="http://schemas.microsoft.com/office/drawing/2014/main" id="{57D7F39D-36A0-297F-C4C8-C0C91F85AF6F}"/>
              </a:ext>
            </a:extLst>
          </p:cNvPr>
          <p:cNvSpPr txBox="1">
            <a:spLocks/>
          </p:cNvSpPr>
          <p:nvPr/>
        </p:nvSpPr>
        <p:spPr>
          <a:xfrm>
            <a:off x="6514265" y="3154759"/>
            <a:ext cx="1910948" cy="9898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algn="ctr">
              <a:lnSpc>
                <a:spcPct val="90000"/>
              </a:lnSpc>
              <a:buClr>
                <a:schemeClr val="dk1"/>
              </a:buClr>
              <a:buSzPts val="5200"/>
            </a:pPr>
            <a:r>
              <a:rPr lang="en-ID" sz="1600" b="1" dirty="0" err="1">
                <a:solidFill>
                  <a:schemeClr val="tx1"/>
                </a:solidFill>
                <a:latin typeface="Arial"/>
                <a:ea typeface="Arial"/>
                <a:cs typeface="Arial"/>
                <a:sym typeface="Arial"/>
              </a:rPr>
              <a:t>Hendarsyah</a:t>
            </a:r>
            <a:endParaRPr lang="en-ID" sz="1200" dirty="0">
              <a:solidFill>
                <a:schemeClr val="tx1"/>
              </a:solidFill>
            </a:endParaRPr>
          </a:p>
        </p:txBody>
      </p:sp>
      <p:sp>
        <p:nvSpPr>
          <p:cNvPr id="12" name="Rectangle: Rounded Corners 11">
            <a:extLst>
              <a:ext uri="{FF2B5EF4-FFF2-40B4-BE49-F238E27FC236}">
                <a16:creationId xmlns:a16="http://schemas.microsoft.com/office/drawing/2014/main" id="{A71DB336-A164-788C-3DED-73C8BB71E262}"/>
              </a:ext>
            </a:extLst>
          </p:cNvPr>
          <p:cNvSpPr/>
          <p:nvPr/>
        </p:nvSpPr>
        <p:spPr>
          <a:xfrm>
            <a:off x="6498606" y="3137829"/>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Rectangle: Rounded Corners 55">
            <a:extLst>
              <a:ext uri="{FF2B5EF4-FFF2-40B4-BE49-F238E27FC236}">
                <a16:creationId xmlns:a16="http://schemas.microsoft.com/office/drawing/2014/main" id="{F07E93E0-51B9-D0C3-38A1-8A2CACBB4376}"/>
              </a:ext>
            </a:extLst>
          </p:cNvPr>
          <p:cNvSpPr/>
          <p:nvPr/>
        </p:nvSpPr>
        <p:spPr>
          <a:xfrm>
            <a:off x="1785068" y="2203413"/>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Rectangle: Rounded Corners 56">
            <a:extLst>
              <a:ext uri="{FF2B5EF4-FFF2-40B4-BE49-F238E27FC236}">
                <a16:creationId xmlns:a16="http://schemas.microsoft.com/office/drawing/2014/main" id="{C09F6167-A697-DC76-8AFC-13849948277D}"/>
              </a:ext>
            </a:extLst>
          </p:cNvPr>
          <p:cNvSpPr/>
          <p:nvPr/>
        </p:nvSpPr>
        <p:spPr>
          <a:xfrm>
            <a:off x="4425407" y="3350746"/>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Google Shape;568;p3">
            <a:extLst>
              <a:ext uri="{FF2B5EF4-FFF2-40B4-BE49-F238E27FC236}">
                <a16:creationId xmlns:a16="http://schemas.microsoft.com/office/drawing/2014/main" id="{819B5D72-9621-A829-6CF4-60EDC343D01A}"/>
              </a:ext>
            </a:extLst>
          </p:cNvPr>
          <p:cNvSpPr txBox="1">
            <a:spLocks noGrp="1"/>
          </p:cNvSpPr>
          <p:nvPr>
            <p:ph type="subTitle" idx="1"/>
          </p:nvPr>
        </p:nvSpPr>
        <p:spPr>
          <a:xfrm>
            <a:off x="809044" y="1754228"/>
            <a:ext cx="1836350" cy="1714512"/>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5200"/>
              <a:buNone/>
            </a:pPr>
            <a:r>
              <a:rPr lang="en" b="1" dirty="0">
                <a:solidFill>
                  <a:schemeClr val="tx1"/>
                </a:solidFill>
                <a:latin typeface="Arial"/>
                <a:ea typeface="Arial"/>
                <a:cs typeface="Arial"/>
                <a:sym typeface="Arial"/>
              </a:rPr>
              <a:t>Zhilen Agustina marsha</a:t>
            </a:r>
            <a:endParaRPr sz="1100" dirty="0">
              <a:solidFill>
                <a:schemeClr val="tx1"/>
              </a:solidFill>
            </a:endParaRPr>
          </a:p>
          <a:p>
            <a:pPr marL="0" lvl="0" indent="0" algn="ctr" rtl="0">
              <a:lnSpc>
                <a:spcPct val="100000"/>
              </a:lnSpc>
              <a:spcBef>
                <a:spcPts val="0"/>
              </a:spcBef>
              <a:spcAft>
                <a:spcPts val="0"/>
              </a:spcAft>
              <a:buClr>
                <a:schemeClr val="dk1"/>
              </a:buClr>
              <a:buSzPts val="1100"/>
              <a:buFont typeface="Arial"/>
              <a:buNone/>
            </a:pPr>
            <a:endParaRPr sz="1100" dirty="0">
              <a:solidFill>
                <a:schemeClr val="tx1"/>
              </a:solidFill>
              <a:latin typeface="Arial"/>
              <a:ea typeface="Arial"/>
              <a:cs typeface="Arial"/>
              <a:sym typeface="Arial"/>
            </a:endParaRPr>
          </a:p>
        </p:txBody>
      </p:sp>
      <p:grpSp>
        <p:nvGrpSpPr>
          <p:cNvPr id="7" name="Google Shape;969;p4">
            <a:extLst>
              <a:ext uri="{FF2B5EF4-FFF2-40B4-BE49-F238E27FC236}">
                <a16:creationId xmlns:a16="http://schemas.microsoft.com/office/drawing/2014/main" id="{3A288DAA-AAC7-9DCB-2AB8-29B0D7C2C1BD}"/>
              </a:ext>
            </a:extLst>
          </p:cNvPr>
          <p:cNvGrpSpPr/>
          <p:nvPr/>
        </p:nvGrpSpPr>
        <p:grpSpPr>
          <a:xfrm>
            <a:off x="2666136" y="-1667513"/>
            <a:ext cx="7946368" cy="3960919"/>
            <a:chOff x="803157" y="785625"/>
            <a:chExt cx="7946368" cy="3960919"/>
          </a:xfrm>
        </p:grpSpPr>
        <p:grpSp>
          <p:nvGrpSpPr>
            <p:cNvPr id="8" name="Google Shape;970;p4">
              <a:extLst>
                <a:ext uri="{FF2B5EF4-FFF2-40B4-BE49-F238E27FC236}">
                  <a16:creationId xmlns:a16="http://schemas.microsoft.com/office/drawing/2014/main" id="{F589480F-C2CA-236A-F195-0F71E8E58AC4}"/>
                </a:ext>
              </a:extLst>
            </p:cNvPr>
            <p:cNvGrpSpPr/>
            <p:nvPr/>
          </p:nvGrpSpPr>
          <p:grpSpPr>
            <a:xfrm>
              <a:off x="803157" y="4098576"/>
              <a:ext cx="545147" cy="506901"/>
              <a:chOff x="4818730" y="3307263"/>
              <a:chExt cx="1827512" cy="1699300"/>
            </a:xfrm>
          </p:grpSpPr>
          <p:sp>
            <p:nvSpPr>
              <p:cNvPr id="28" name="Google Shape;971;p4">
                <a:extLst>
                  <a:ext uri="{FF2B5EF4-FFF2-40B4-BE49-F238E27FC236}">
                    <a16:creationId xmlns:a16="http://schemas.microsoft.com/office/drawing/2014/main" id="{875C673A-BB45-8281-1C7E-ADDB6A428A16}"/>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72;p4">
                <a:extLst>
                  <a:ext uri="{FF2B5EF4-FFF2-40B4-BE49-F238E27FC236}">
                    <a16:creationId xmlns:a16="http://schemas.microsoft.com/office/drawing/2014/main" id="{3950A2B1-9920-40FB-9C27-E28216D1EBA0}"/>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73;p4">
                <a:extLst>
                  <a:ext uri="{FF2B5EF4-FFF2-40B4-BE49-F238E27FC236}">
                    <a16:creationId xmlns:a16="http://schemas.microsoft.com/office/drawing/2014/main" id="{99CC3B10-6FFE-2A67-7202-A84497F844F9}"/>
                  </a:ext>
                </a:extLst>
              </p:cNvPr>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74;p4">
                <a:extLst>
                  <a:ext uri="{FF2B5EF4-FFF2-40B4-BE49-F238E27FC236}">
                    <a16:creationId xmlns:a16="http://schemas.microsoft.com/office/drawing/2014/main" id="{682F115D-4F19-7DEC-1EC5-9196B33919F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75;p4">
                <a:extLst>
                  <a:ext uri="{FF2B5EF4-FFF2-40B4-BE49-F238E27FC236}">
                    <a16:creationId xmlns:a16="http://schemas.microsoft.com/office/drawing/2014/main" id="{05C4B0D4-AF81-1339-7D4B-1DBABE479D8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76;p4">
                <a:extLst>
                  <a:ext uri="{FF2B5EF4-FFF2-40B4-BE49-F238E27FC236}">
                    <a16:creationId xmlns:a16="http://schemas.microsoft.com/office/drawing/2014/main" id="{5705A905-8499-165C-A6ED-19A2E9B5BE1A}"/>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77;p4">
                <a:extLst>
                  <a:ext uri="{FF2B5EF4-FFF2-40B4-BE49-F238E27FC236}">
                    <a16:creationId xmlns:a16="http://schemas.microsoft.com/office/drawing/2014/main" id="{DB17140C-AD60-1EB6-C90C-6D9DC3DFC48E}"/>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78;p4">
                <a:extLst>
                  <a:ext uri="{FF2B5EF4-FFF2-40B4-BE49-F238E27FC236}">
                    <a16:creationId xmlns:a16="http://schemas.microsoft.com/office/drawing/2014/main" id="{33C63752-D923-C24E-C41A-33E9262A1705}"/>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79;p4">
                <a:extLst>
                  <a:ext uri="{FF2B5EF4-FFF2-40B4-BE49-F238E27FC236}">
                    <a16:creationId xmlns:a16="http://schemas.microsoft.com/office/drawing/2014/main" id="{FDEAC074-8F06-69AD-9DC0-9A55024E70F5}"/>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80;p4">
                <a:extLst>
                  <a:ext uri="{FF2B5EF4-FFF2-40B4-BE49-F238E27FC236}">
                    <a16:creationId xmlns:a16="http://schemas.microsoft.com/office/drawing/2014/main" id="{8D332291-882B-5553-1100-989C8ADB5F05}"/>
                  </a:ext>
                </a:extLst>
              </p:cNvPr>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81;p4">
                <a:extLst>
                  <a:ext uri="{FF2B5EF4-FFF2-40B4-BE49-F238E27FC236}">
                    <a16:creationId xmlns:a16="http://schemas.microsoft.com/office/drawing/2014/main" id="{B6C4BA3E-BFA4-0A44-4D87-19642D104711}"/>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982;p4">
                <a:extLst>
                  <a:ext uri="{FF2B5EF4-FFF2-40B4-BE49-F238E27FC236}">
                    <a16:creationId xmlns:a16="http://schemas.microsoft.com/office/drawing/2014/main" id="{DCEE2EDE-DF38-D813-DC87-DA5E97D803C0}"/>
                  </a:ext>
                </a:extLst>
              </p:cNvPr>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83;p4">
                <a:extLst>
                  <a:ext uri="{FF2B5EF4-FFF2-40B4-BE49-F238E27FC236}">
                    <a16:creationId xmlns:a16="http://schemas.microsoft.com/office/drawing/2014/main" id="{B8F7AAD0-E656-A19D-4187-C6F96E8F9E80}"/>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984;p4">
                <a:extLst>
                  <a:ext uri="{FF2B5EF4-FFF2-40B4-BE49-F238E27FC236}">
                    <a16:creationId xmlns:a16="http://schemas.microsoft.com/office/drawing/2014/main" id="{F38010CD-C6CA-575C-2107-470F4116B9E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985;p4">
                <a:extLst>
                  <a:ext uri="{FF2B5EF4-FFF2-40B4-BE49-F238E27FC236}">
                    <a16:creationId xmlns:a16="http://schemas.microsoft.com/office/drawing/2014/main" id="{35BB3932-CC98-4E5A-5A91-BA617918BEF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86;p4">
                <a:extLst>
                  <a:ext uri="{FF2B5EF4-FFF2-40B4-BE49-F238E27FC236}">
                    <a16:creationId xmlns:a16="http://schemas.microsoft.com/office/drawing/2014/main" id="{72763C72-6E6D-E430-C836-AD40CC29D84A}"/>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87;p4">
                <a:extLst>
                  <a:ext uri="{FF2B5EF4-FFF2-40B4-BE49-F238E27FC236}">
                    <a16:creationId xmlns:a16="http://schemas.microsoft.com/office/drawing/2014/main" id="{DEBC0FDD-66DA-02F4-BDF3-5A4A503011F9}"/>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988;p4">
                <a:extLst>
                  <a:ext uri="{FF2B5EF4-FFF2-40B4-BE49-F238E27FC236}">
                    <a16:creationId xmlns:a16="http://schemas.microsoft.com/office/drawing/2014/main" id="{18590647-2579-BE62-033D-59429B5DE420}"/>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89;p4">
                <a:extLst>
                  <a:ext uri="{FF2B5EF4-FFF2-40B4-BE49-F238E27FC236}">
                    <a16:creationId xmlns:a16="http://schemas.microsoft.com/office/drawing/2014/main" id="{4AE13D03-B16D-51EA-E528-FC8071AD17AC}"/>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90;p4">
                <a:extLst>
                  <a:ext uri="{FF2B5EF4-FFF2-40B4-BE49-F238E27FC236}">
                    <a16:creationId xmlns:a16="http://schemas.microsoft.com/office/drawing/2014/main" id="{CD4912B4-CEDC-158B-3605-311B5B641176}"/>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991;p4">
                <a:extLst>
                  <a:ext uri="{FF2B5EF4-FFF2-40B4-BE49-F238E27FC236}">
                    <a16:creationId xmlns:a16="http://schemas.microsoft.com/office/drawing/2014/main" id="{7B793ECF-5A0A-1950-187D-BD14BC45559E}"/>
                  </a:ext>
                </a:extLst>
              </p:cNvPr>
              <p:cNvSpPr/>
              <p:nvPr/>
            </p:nvSpPr>
            <p:spPr>
              <a:xfrm rot="-2700000">
                <a:off x="4865915" y="4731548"/>
                <a:ext cx="227830" cy="227830"/>
              </a:xfrm>
              <a:prstGeom prst="plus">
                <a:avLst>
                  <a:gd name="adj" fmla="val 39015"/>
                </a:avLst>
              </a:prstGeom>
              <a:solidFill>
                <a:srgbClr val="FFFFFF">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92;p4">
                <a:extLst>
                  <a:ext uri="{FF2B5EF4-FFF2-40B4-BE49-F238E27FC236}">
                    <a16:creationId xmlns:a16="http://schemas.microsoft.com/office/drawing/2014/main" id="{89B54498-7DAE-FBF7-7011-5BD499D438E9}"/>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93;p4">
                <a:extLst>
                  <a:ext uri="{FF2B5EF4-FFF2-40B4-BE49-F238E27FC236}">
                    <a16:creationId xmlns:a16="http://schemas.microsoft.com/office/drawing/2014/main" id="{9DF5C000-B11F-1FB1-C82F-81583F9E049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94;p4">
                <a:extLst>
                  <a:ext uri="{FF2B5EF4-FFF2-40B4-BE49-F238E27FC236}">
                    <a16:creationId xmlns:a16="http://schemas.microsoft.com/office/drawing/2014/main" id="{30D9B003-A5C2-9D88-D7F1-75CD80C695ED}"/>
                  </a:ext>
                </a:extLst>
              </p:cNvPr>
              <p:cNvSpPr/>
              <p:nvPr/>
            </p:nvSpPr>
            <p:spPr>
              <a:xfrm rot="-2700000">
                <a:off x="5994898" y="4731548"/>
                <a:ext cx="227830" cy="227830"/>
              </a:xfrm>
              <a:prstGeom prst="plus">
                <a:avLst>
                  <a:gd name="adj" fmla="val 39015"/>
                </a:avLst>
              </a:prstGeom>
              <a:solidFill>
                <a:srgbClr val="FFFFFF">
                  <a:alpha val="7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95;p4">
                <a:extLst>
                  <a:ext uri="{FF2B5EF4-FFF2-40B4-BE49-F238E27FC236}">
                    <a16:creationId xmlns:a16="http://schemas.microsoft.com/office/drawing/2014/main" id="{1A4B7DC0-2C8E-E53B-6683-9049D91F5E77}"/>
                  </a:ext>
                </a:extLst>
              </p:cNvPr>
              <p:cNvSpPr/>
              <p:nvPr/>
            </p:nvSpPr>
            <p:spPr>
              <a:xfrm rot="-2700000">
                <a:off x="6371227" y="4731548"/>
                <a:ext cx="227830" cy="227830"/>
              </a:xfrm>
              <a:prstGeom prst="plus">
                <a:avLst>
                  <a:gd name="adj" fmla="val 39015"/>
                </a:avLst>
              </a:prstGeom>
              <a:solidFill>
                <a:srgbClr val="FFFFFF">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996;p4">
              <a:extLst>
                <a:ext uri="{FF2B5EF4-FFF2-40B4-BE49-F238E27FC236}">
                  <a16:creationId xmlns:a16="http://schemas.microsoft.com/office/drawing/2014/main" id="{86F36078-5478-4D02-FA51-D61838F39BE8}"/>
                </a:ext>
              </a:extLst>
            </p:cNvPr>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97;p4">
              <a:extLst>
                <a:ext uri="{FF2B5EF4-FFF2-40B4-BE49-F238E27FC236}">
                  <a16:creationId xmlns:a16="http://schemas.microsoft.com/office/drawing/2014/main" id="{2EC2F7D0-EFD4-24A0-29BA-E82BF311F770}"/>
                </a:ext>
              </a:extLst>
            </p:cNvPr>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98;p4">
              <a:extLst>
                <a:ext uri="{FF2B5EF4-FFF2-40B4-BE49-F238E27FC236}">
                  <a16:creationId xmlns:a16="http://schemas.microsoft.com/office/drawing/2014/main" id="{55093AC5-AD2C-6CAE-38E2-BF19C0454701}"/>
                </a:ext>
              </a:extLst>
            </p:cNvPr>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 name="Google Shape;999;p4">
              <a:extLst>
                <a:ext uri="{FF2B5EF4-FFF2-40B4-BE49-F238E27FC236}">
                  <a16:creationId xmlns:a16="http://schemas.microsoft.com/office/drawing/2014/main" id="{402A4A66-14AF-7774-07DB-A8FD3EC5E609}"/>
                </a:ext>
              </a:extLst>
            </p:cNvPr>
            <p:cNvGrpSpPr/>
            <p:nvPr/>
          </p:nvGrpSpPr>
          <p:grpSpPr>
            <a:xfrm rot="-7546048">
              <a:off x="4135822" y="4172331"/>
              <a:ext cx="161701" cy="641985"/>
              <a:chOff x="7004550" y="3676293"/>
              <a:chExt cx="161700" cy="641982"/>
            </a:xfrm>
          </p:grpSpPr>
          <p:sp>
            <p:nvSpPr>
              <p:cNvPr id="19" name="Google Shape;1000;p4">
                <a:extLst>
                  <a:ext uri="{FF2B5EF4-FFF2-40B4-BE49-F238E27FC236}">
                    <a16:creationId xmlns:a16="http://schemas.microsoft.com/office/drawing/2014/main" id="{82D6A840-4FB0-B998-01C7-98FC20C94A6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001;p4">
                <a:extLst>
                  <a:ext uri="{FF2B5EF4-FFF2-40B4-BE49-F238E27FC236}">
                    <a16:creationId xmlns:a16="http://schemas.microsoft.com/office/drawing/2014/main" id="{534F9601-D4E1-6AD6-BA77-43B0F16777D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002;p4">
                <a:extLst>
                  <a:ext uri="{FF2B5EF4-FFF2-40B4-BE49-F238E27FC236}">
                    <a16:creationId xmlns:a16="http://schemas.microsoft.com/office/drawing/2014/main" id="{5567891B-64EA-F630-DB5C-DB5F43C89E8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003;p4">
                <a:extLst>
                  <a:ext uri="{FF2B5EF4-FFF2-40B4-BE49-F238E27FC236}">
                    <a16:creationId xmlns:a16="http://schemas.microsoft.com/office/drawing/2014/main" id="{4514D2A3-B5AC-1403-D566-E5F5EBEFB3F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004;p4">
              <a:extLst>
                <a:ext uri="{FF2B5EF4-FFF2-40B4-BE49-F238E27FC236}">
                  <a16:creationId xmlns:a16="http://schemas.microsoft.com/office/drawing/2014/main" id="{CCF43E88-9386-FC69-3707-597954D09228}"/>
                </a:ext>
              </a:extLst>
            </p:cNvPr>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005;p4">
              <a:extLst>
                <a:ext uri="{FF2B5EF4-FFF2-40B4-BE49-F238E27FC236}">
                  <a16:creationId xmlns:a16="http://schemas.microsoft.com/office/drawing/2014/main" id="{5CC08C3C-0DED-BC1B-6959-9A6E275538FC}"/>
                </a:ext>
              </a:extLst>
            </p:cNvPr>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 name="Rectangle: Rounded Corners 10">
            <a:extLst>
              <a:ext uri="{FF2B5EF4-FFF2-40B4-BE49-F238E27FC236}">
                <a16:creationId xmlns:a16="http://schemas.microsoft.com/office/drawing/2014/main" id="{561855D2-37A1-B26F-18F8-EA36E7E58389}"/>
              </a:ext>
            </a:extLst>
          </p:cNvPr>
          <p:cNvSpPr/>
          <p:nvPr/>
        </p:nvSpPr>
        <p:spPr>
          <a:xfrm>
            <a:off x="0" y="2019870"/>
            <a:ext cx="2645394" cy="100674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7C4945F8-EF02-3F03-9DAC-9C89900DF66A}"/>
              </a:ext>
            </a:extLst>
          </p:cNvPr>
          <p:cNvSpPr/>
          <p:nvPr/>
        </p:nvSpPr>
        <p:spPr>
          <a:xfrm>
            <a:off x="0" y="2"/>
            <a:ext cx="2645394" cy="5143498"/>
          </a:xfrm>
          <a:prstGeom prst="rect">
            <a:avLst/>
          </a:prstGeom>
          <a:blipFill dpi="0" rotWithShape="1">
            <a:blip r:embed="rId3">
              <a:extLst>
                <a:ext uri="{28A0092B-C50C-407E-A947-70E740481C1C}">
                  <a14:useLocalDpi xmlns:a14="http://schemas.microsoft.com/office/drawing/2010/main" val="0"/>
                </a:ext>
              </a:extLst>
            </a:blip>
            <a:srcRect/>
            <a:stretch>
              <a:fillRect l="-31296" r="-1419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Google Shape;567;p3">
            <a:extLst>
              <a:ext uri="{FF2B5EF4-FFF2-40B4-BE49-F238E27FC236}">
                <a16:creationId xmlns:a16="http://schemas.microsoft.com/office/drawing/2014/main" id="{C2B9AF83-E699-FFA8-EFB4-3E7D004A7B84}"/>
              </a:ext>
            </a:extLst>
          </p:cNvPr>
          <p:cNvSpPr txBox="1">
            <a:spLocks noGrp="1"/>
          </p:cNvSpPr>
          <p:nvPr>
            <p:ph type="title"/>
          </p:nvPr>
        </p:nvSpPr>
        <p:spPr>
          <a:xfrm>
            <a:off x="2539479" y="278353"/>
            <a:ext cx="3778615" cy="9040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sz="3200" dirty="0"/>
              <a:t>Kelompok 1</a:t>
            </a:r>
            <a:endParaRPr sz="3200" dirty="0"/>
          </a:p>
        </p:txBody>
      </p:sp>
      <p:grpSp>
        <p:nvGrpSpPr>
          <p:cNvPr id="22" name="Google Shape;569;p3">
            <a:extLst>
              <a:ext uri="{FF2B5EF4-FFF2-40B4-BE49-F238E27FC236}">
                <a16:creationId xmlns:a16="http://schemas.microsoft.com/office/drawing/2014/main" id="{25F6BAF6-FA0C-144E-22EA-BAD880D3D9B1}"/>
              </a:ext>
            </a:extLst>
          </p:cNvPr>
          <p:cNvGrpSpPr/>
          <p:nvPr/>
        </p:nvGrpSpPr>
        <p:grpSpPr>
          <a:xfrm>
            <a:off x="2766199" y="923983"/>
            <a:ext cx="3431090" cy="169465"/>
            <a:chOff x="2490250" y="2498075"/>
            <a:chExt cx="4129800" cy="141300"/>
          </a:xfrm>
        </p:grpSpPr>
        <p:cxnSp>
          <p:nvCxnSpPr>
            <p:cNvPr id="23" name="Google Shape;570;p3">
              <a:extLst>
                <a:ext uri="{FF2B5EF4-FFF2-40B4-BE49-F238E27FC236}">
                  <a16:creationId xmlns:a16="http://schemas.microsoft.com/office/drawing/2014/main" id="{BD7A0A85-BB22-B4BE-7176-733C20CE6BB0}"/>
                </a:ext>
              </a:extLst>
            </p:cNvPr>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24" name="Google Shape;571;p3">
              <a:extLst>
                <a:ext uri="{FF2B5EF4-FFF2-40B4-BE49-F238E27FC236}">
                  <a16:creationId xmlns:a16="http://schemas.microsoft.com/office/drawing/2014/main" id="{81BE90A6-8862-21CF-B468-F5E8DF4F6069}"/>
                </a:ext>
              </a:extLst>
            </p:cNvPr>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572;p3">
              <a:extLst>
                <a:ext uri="{FF2B5EF4-FFF2-40B4-BE49-F238E27FC236}">
                  <a16:creationId xmlns:a16="http://schemas.microsoft.com/office/drawing/2014/main" id="{70B3846C-8BCF-C516-9F19-CB7A231FCDF3}"/>
                </a:ext>
              </a:extLst>
            </p:cNvPr>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67;p3">
            <a:extLst>
              <a:ext uri="{FF2B5EF4-FFF2-40B4-BE49-F238E27FC236}">
                <a16:creationId xmlns:a16="http://schemas.microsoft.com/office/drawing/2014/main" id="{B602F1AB-FDC3-A3D9-31FF-ABF60FEC0BFE}"/>
              </a:ext>
            </a:extLst>
          </p:cNvPr>
          <p:cNvSpPr txBox="1">
            <a:spLocks/>
          </p:cNvSpPr>
          <p:nvPr/>
        </p:nvSpPr>
        <p:spPr>
          <a:xfrm>
            <a:off x="2539479" y="966191"/>
            <a:ext cx="3778615" cy="904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algn="ctr">
              <a:buSzPts val="4200"/>
            </a:pPr>
            <a:r>
              <a:rPr lang="en-US" sz="3200" dirty="0">
                <a:solidFill>
                  <a:schemeClr val="accent3">
                    <a:lumMod val="20000"/>
                    <a:lumOff val="80000"/>
                  </a:schemeClr>
                </a:solidFill>
              </a:rPr>
              <a:t>DESAINER</a:t>
            </a:r>
            <a:endParaRPr lang="en-ID" sz="3200" dirty="0">
              <a:solidFill>
                <a:schemeClr val="accent3">
                  <a:lumMod val="20000"/>
                  <a:lumOff val="80000"/>
                </a:schemeClr>
              </a:solidFill>
            </a:endParaRPr>
          </a:p>
        </p:txBody>
      </p:sp>
      <p:sp>
        <p:nvSpPr>
          <p:cNvPr id="10" name="Rectangle 9">
            <a:extLst>
              <a:ext uri="{FF2B5EF4-FFF2-40B4-BE49-F238E27FC236}">
                <a16:creationId xmlns:a16="http://schemas.microsoft.com/office/drawing/2014/main" id="{506CB734-696D-9500-166C-80687D00F954}"/>
              </a:ext>
            </a:extLst>
          </p:cNvPr>
          <p:cNvSpPr/>
          <p:nvPr/>
        </p:nvSpPr>
        <p:spPr>
          <a:xfrm>
            <a:off x="6482190" y="0"/>
            <a:ext cx="2645394" cy="5143498"/>
          </a:xfrm>
          <a:prstGeom prst="rect">
            <a:avLst/>
          </a:prstGeom>
          <a:blipFill>
            <a:blip r:embed="rId4"/>
            <a:stretch>
              <a:fillRect l="621" t="-174" r="-10557" b="17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9" name="Google Shape;568;p3">
            <a:extLst>
              <a:ext uri="{FF2B5EF4-FFF2-40B4-BE49-F238E27FC236}">
                <a16:creationId xmlns:a16="http://schemas.microsoft.com/office/drawing/2014/main" id="{4C0556D8-A281-5616-D392-67D7B2E1CCFA}"/>
              </a:ext>
            </a:extLst>
          </p:cNvPr>
          <p:cNvSpPr txBox="1">
            <a:spLocks/>
          </p:cNvSpPr>
          <p:nvPr/>
        </p:nvSpPr>
        <p:spPr>
          <a:xfrm>
            <a:off x="2618750" y="2203367"/>
            <a:ext cx="1764354" cy="986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algn="ctr">
              <a:lnSpc>
                <a:spcPct val="90000"/>
              </a:lnSpc>
              <a:buClr>
                <a:schemeClr val="dk1"/>
              </a:buClr>
              <a:buSzPts val="5200"/>
            </a:pPr>
            <a:r>
              <a:rPr lang="en-ID" sz="1600" b="1" dirty="0">
                <a:solidFill>
                  <a:schemeClr val="tx1"/>
                </a:solidFill>
                <a:latin typeface="Arial"/>
                <a:ea typeface="Arial"/>
                <a:cs typeface="Arial"/>
                <a:sym typeface="Arial"/>
              </a:rPr>
              <a:t>Yasmin </a:t>
            </a:r>
            <a:r>
              <a:rPr lang="en-ID" sz="1600" b="1" dirty="0" err="1">
                <a:solidFill>
                  <a:schemeClr val="tx1"/>
                </a:solidFill>
                <a:latin typeface="Arial"/>
                <a:ea typeface="Arial"/>
                <a:cs typeface="Arial"/>
                <a:sym typeface="Arial"/>
              </a:rPr>
              <a:t>Rizkina</a:t>
            </a:r>
            <a:r>
              <a:rPr lang="en-ID" sz="1600" b="1" dirty="0">
                <a:solidFill>
                  <a:schemeClr val="tx1"/>
                </a:solidFill>
                <a:latin typeface="Arial"/>
                <a:ea typeface="Arial"/>
                <a:cs typeface="Arial"/>
                <a:sym typeface="Arial"/>
              </a:rPr>
              <a:t> </a:t>
            </a:r>
            <a:r>
              <a:rPr lang="en-ID" sz="1600" b="1" dirty="0" err="1">
                <a:solidFill>
                  <a:schemeClr val="tx1"/>
                </a:solidFill>
                <a:latin typeface="Arial"/>
                <a:ea typeface="Arial"/>
                <a:cs typeface="Arial"/>
                <a:sym typeface="Arial"/>
              </a:rPr>
              <a:t>Hasanah</a:t>
            </a:r>
            <a:endParaRPr lang="en-ID" sz="1200" dirty="0">
              <a:solidFill>
                <a:schemeClr val="tx1"/>
              </a:solidFill>
            </a:endParaRPr>
          </a:p>
        </p:txBody>
      </p:sp>
      <p:sp>
        <p:nvSpPr>
          <p:cNvPr id="60" name="Google Shape;568;p3">
            <a:extLst>
              <a:ext uri="{FF2B5EF4-FFF2-40B4-BE49-F238E27FC236}">
                <a16:creationId xmlns:a16="http://schemas.microsoft.com/office/drawing/2014/main" id="{E9057CD1-41FF-4EA2-FC7A-53E967E6C1A6}"/>
              </a:ext>
            </a:extLst>
          </p:cNvPr>
          <p:cNvSpPr txBox="1">
            <a:spLocks/>
          </p:cNvSpPr>
          <p:nvPr/>
        </p:nvSpPr>
        <p:spPr>
          <a:xfrm>
            <a:off x="4441823" y="3350745"/>
            <a:ext cx="2056026" cy="10067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algn="ctr">
              <a:lnSpc>
                <a:spcPct val="90000"/>
              </a:lnSpc>
              <a:buClr>
                <a:schemeClr val="dk1"/>
              </a:buClr>
              <a:buSzPts val="5200"/>
            </a:pPr>
            <a:r>
              <a:rPr lang="en-ID" sz="1800" b="1" dirty="0" err="1">
                <a:solidFill>
                  <a:schemeClr val="tx1"/>
                </a:solidFill>
                <a:latin typeface="Arial"/>
                <a:ea typeface="Arial"/>
                <a:cs typeface="Arial"/>
                <a:sym typeface="Arial"/>
              </a:rPr>
              <a:t>Ristiana</a:t>
            </a:r>
            <a:r>
              <a:rPr lang="en-ID" sz="1800" b="1" dirty="0">
                <a:solidFill>
                  <a:schemeClr val="tx1"/>
                </a:solidFill>
                <a:latin typeface="Arial"/>
                <a:ea typeface="Arial"/>
                <a:cs typeface="Arial"/>
                <a:sym typeface="Arial"/>
              </a:rPr>
              <a:t> </a:t>
            </a:r>
            <a:r>
              <a:rPr lang="en-ID" sz="1800" b="1" err="1">
                <a:solidFill>
                  <a:schemeClr val="tx1"/>
                </a:solidFill>
                <a:latin typeface="Arial"/>
                <a:ea typeface="Arial"/>
                <a:cs typeface="Arial"/>
                <a:sym typeface="Arial"/>
              </a:rPr>
              <a:t>Rahimah</a:t>
            </a:r>
            <a:r>
              <a:rPr lang="en-ID" sz="1800" b="1">
                <a:solidFill>
                  <a:schemeClr val="tx1"/>
                </a:solidFill>
                <a:latin typeface="Arial"/>
                <a:ea typeface="Arial"/>
                <a:cs typeface="Arial"/>
                <a:sym typeface="Arial"/>
              </a:rPr>
              <a:t>.P</a:t>
            </a:r>
          </a:p>
        </p:txBody>
      </p:sp>
    </p:spTree>
    <p:extLst>
      <p:ext uri="{BB962C8B-B14F-4D97-AF65-F5344CB8AC3E}">
        <p14:creationId xmlns:p14="http://schemas.microsoft.com/office/powerpoint/2010/main" val="390742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p:tgtEl>
                                          <p:spTgt spid="59"/>
                                        </p:tgtEl>
                                        <p:attrNameLst>
                                          <p:attrName>ppt_y</p:attrName>
                                        </p:attrNameLst>
                                      </p:cBhvr>
                                      <p:tavLst>
                                        <p:tav tm="0">
                                          <p:val>
                                            <p:strVal val="#ppt_y+#ppt_h*1.125000"/>
                                          </p:val>
                                        </p:tav>
                                        <p:tav tm="100000">
                                          <p:val>
                                            <p:strVal val="#ppt_y"/>
                                          </p:val>
                                        </p:tav>
                                      </p:tavLst>
                                    </p:anim>
                                    <p:animEffect transition="in" filter="wipe(up)">
                                      <p:cBhvr>
                                        <p:cTn id="8" dur="500"/>
                                        <p:tgtEl>
                                          <p:spTgt spid="5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p:tgtEl>
                                          <p:spTgt spid="60"/>
                                        </p:tgtEl>
                                        <p:attrNameLst>
                                          <p:attrName>ppt_y</p:attrName>
                                        </p:attrNameLst>
                                      </p:cBhvr>
                                      <p:tavLst>
                                        <p:tav tm="0">
                                          <p:val>
                                            <p:strVal val="#ppt_y+#ppt_h*1.125000"/>
                                          </p:val>
                                        </p:tav>
                                        <p:tav tm="100000">
                                          <p:val>
                                            <p:strVal val="#ppt_y"/>
                                          </p:val>
                                        </p:tav>
                                      </p:tavLst>
                                    </p:anim>
                                    <p:animEffect transition="in" filter="wipe(up)">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theme/theme1.xml><?xml version="1.0" encoding="utf-8"?>
<a:theme xmlns:a="http://schemas.openxmlformats.org/drawingml/2006/main"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303</Words>
  <Application>Microsoft Office PowerPoint</Application>
  <PresentationFormat>On-screen Show (16:9)</PresentationFormat>
  <Paragraphs>73</Paragraphs>
  <Slides>30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Saira SemiCondensed ExtraBold</vt:lpstr>
      <vt:lpstr>Dela Gothic One</vt:lpstr>
      <vt:lpstr>Sora</vt:lpstr>
      <vt:lpstr>Electronic Sports Company Project Proposal by Slidesgo</vt:lpstr>
      <vt:lpstr>Project Akhir Website</vt:lpstr>
      <vt:lpstr>Kelompok 1</vt:lpstr>
      <vt:lpstr>Kelompok 1</vt:lpstr>
      <vt:lpstr>Kelompok 1</vt:lpstr>
      <vt:lpstr>Kelompok 1</vt:lpstr>
      <vt:lpstr>Kelompok 1</vt:lpstr>
      <vt:lpstr>Kelompok 1</vt:lpstr>
      <vt:lpstr>Kelompok 1</vt:lpstr>
      <vt:lpstr>Kelompok 1</vt:lpstr>
      <vt:lpstr>Kelompok 1</vt:lpstr>
      <vt:lpstr>PowerPoint Presentation</vt:lpstr>
      <vt:lpstr>PowerPoint Presentation</vt:lpstr>
      <vt:lpstr>Kelompok 1</vt:lpstr>
      <vt:lpstr>Kelompok 1</vt:lpstr>
      <vt:lpstr>Kelompok 1</vt:lpstr>
      <vt:lpstr>Kelompok 1</vt:lpstr>
      <vt:lpstr>01</vt:lpstr>
      <vt:lpstr>Tentang Project</vt:lpstr>
      <vt:lpstr>Proyek pembuatan website ini bertujuan untuk menciptakan platform online yang menarik dan fungsional untuk mempromosikan produk, jasa, atau informasi. Dengan menggunakan teknologi web terkini, website ini akan dirancang untuk memberikan pengalaman pengguna yang baik dan meningkatkan visibilitas online.</vt:lpstr>
      <vt:lpstr>Tema Website</vt:lpstr>
      <vt:lpstr>PowerPoint Presentation</vt:lpstr>
      <vt:lpstr>03</vt:lpstr>
      <vt:lpstr>PowerPoint Presentation</vt:lpstr>
      <vt:lpstr>Target Pengguna</vt:lpstr>
      <vt:lpstr>PowerPoint Presentation</vt:lpstr>
      <vt:lpstr>Dokumentasi Progress</vt:lpstr>
      <vt:lpstr>PowerPoint Presentation</vt:lpstr>
      <vt:lpstr>PowerPoint Presentation</vt:lpstr>
      <vt:lpstr>PowerPoint Presentation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Akhir Website</dc:title>
  <dc:creator>ASUS</dc:creator>
  <cp:lastModifiedBy>ASUS</cp:lastModifiedBy>
  <cp:revision>5</cp:revision>
  <dcterms:modified xsi:type="dcterms:W3CDTF">2025-04-25T02:47:08Z</dcterms:modified>
</cp:coreProperties>
</file>